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5:06:18.629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2301 9805 24575,'2'-6'0,"6"3"0,7 0 0,14 3 0,6 0 0,28 0 0,-20 0 0,4 0-2181,13 0 0,3 0 2181,-11 0 0,3 0 0,0 0 0,4 0 0,0 0 0,2 0-897,-9 0 0,2 0 1,1 0-1,0 0 897,3 0 0,0 0 0,2 0 0,0 0-777,-9 0 1,1 0-1,0 0 1,1 0-1,0 0 777,2 0 0,1 0 0,-1 0 0,0 0 0,0 0 0,8 0 0,-1 0 0,0 0 0,0 0 0,-1 0 0,1 0 0,-1 0 0,1 0 0,-3 0 0,1 0 0,0 0 0,0 0 0,2 0 0,1 0 0,0 0 0,1 0 0,-10 0 0,1 0 0,1 0 0,0 0 0,-1 0 0,1 0 0,0 0 0,0 0 0,0 0 0,-1 0 0,1 0 0,0 0 0,0 0 0,1 0 0,-1 0 0,1 0 0,0 0 0,0 0 0,0 0 0,1 0 0,0 0 0,-1 0 0,1 0 0,0 0 0,0 0 0,2 0 0,0 0 0,-1 0 0,1 0 0,-1 0 0,-3 0 0,0 0 0,-1 0 0,1 0 0,-1 0 0,0 0 0,0 0 0,1 0 0,-2 0 0,1 0 0,-4 0 0,1 0 0,-1 0 0,-1 0 0,1 0 0,10 0 0,-1 0 0,1 0 0,1 0 0,-5 0 0,1 0 0,1 0 0,-1 0 0,-1 0 0,-3 0 0,-1 0 0,-1 0 0,1 0 0,-1 0 0,2 0 0,-1 0 0,1 0 0,-1 0 0,-1 0-499,9 0 1,-1 0 0,-1 0 0,-2 0 498,-7 0 0,-2 0 0,0 0 0,-1 0-51,17 0 0,0 0 0,-2 0 51,-2 0 0,-1 0 0,-1 0 0,-2 0 0,-1 0 0,0 0 0,-1 0 0,-1 0 0,0 0 0,-1 0 0,0 0 0,-1 0 0,2 0 0,-1 0 0,0 0 0,1 0 0,-1 0 0,-1 0 0,-3 0 0,-2 0 0,0 0 511,-1 0 0,0 0 1,-1 0-512,19 0 0,-1 0 0,-8 0 0,-2 0 0,-4 0 0,-3 0 0,-7 0 0,-2 0 3608,19 0-3608,1 0 0,0 0 0,-9 0 3489,-6 0-3489,-3 0 3403,-7 0-3403,-3 0 1944,-5 0-1944,-6 0 0,-2 0 0,-2 0 0,1 0 0,-2 0 0,1 0 0,-3 0 0,-1 0 0,-1 0 0,-2 0 0,-2 0 0,-2 0 0</inkml:trace>
  <inkml:trace contextRef="#ctx0" brushRef="#br0" timeOffset="1424">2477 10901 24575,'19'0'0,"6"0"0,11 0 0,18 0 0,-19 0 0,2 0-1360,6 0 1,2 0 1359,5 0 0,1 0 0,-8 0 0,1 0 0,1 0-619,-1 0 0,2 0 0,-1 0 619,3 0 0,1 0 0,-1 0 0,-1 0 0,-1 0 0,-1 0 0,17 0 0,1 0 0,-10 0 0,3 0 0,0 0-1238,4 0 1,1 0 0,1 0 1237,-10 0 0,1 0 0,1 0 0,-2 0 0,-1 0 0,-1 0 0,0 0 0,-1 0-409,9 0 1,-2 0 0,3 0 408,-3 0 0,2 0 0,1 0 0,-4 0 0,3 0 0,-3 0 0,3 0-488,0 0 1,4 0-1,0 0 1,-5 0 487,-1 0 0,-3 0 0,0 0 0,6 0 0,1 0 0,0 0-148,-2 0 0,0 0 0,2 0 148,-10 0 0,1 0 0,1 0 0,0 0 76,5 0 0,1 0 0,1 0 1,-2 0-77,-3 0 0,0 0 0,-1 0 0,3 0 0,-5-1 0,3 0 0,0-1 0,-2 1 0,-4 0 0,4 0 0,-4 1 0,1-1 0,10 0 0,1-2 0,-6 1 124,-6 1 1,-4 1-125,3-2 0,0 1 0,-2 0 0,-1-1 1487,-7 1 0,-2 0-1487,23 0 2627,-15 1-2627,-13 0 3825,-9 0-3825,-8 0 1508,-3 0-1508,-1 0 104,-1 0 1,-4 0 0,-1 0 0</inkml:trace>
  <inkml:trace contextRef="#ctx0" brushRef="#br0" timeOffset="2492">8250 10932 24575,'3'0'0,"36"0"0,1 0 0,8 0-2422,-1 0 0,5 0 0,1 0 2422,-7 0 0,2 0 0,0 0 0,1 0-803,4 0 0,2 0 0,0 0 0,1 0 803,5 0 0,2 0 0,-1 0 0,-1 0 0,-5 0 0,0 0 0,-2 0 0,1 0-501,-1 0 1,1 0 0,-2 0 0,-1 0 500,8 0 0,-2 0 0,-4 0 0,6 0 0,-2 0-232,-1 0 1,-3 0 231,-10 0 0,-3 0 0,-4 0 0,-1 0 0,-1 0 0,-2 0 1846,15 0-1846,-14 0 3519,-11 0-3519,-16 0 6391,-8 0-6391,-7 0 0,1 0 0,2 0 0</inkml:trace>
  <inkml:trace contextRef="#ctx0" brushRef="#br0" timeOffset="3850">10991 11086 24575,'-1'-3'0,"4"0"0,31 3 0,13 0 0,10 0-2458,-8 0 0,4 0 1,6 0-1,2 0 2209,-5 0 1,3 0 0,2 0 0,3 1-1,2-2 1,2 1 8,-10 0 1,1-1-1,3 1 1,0-1 0,2 1-1,1-1 1,1 0 0,1 1-1,1-1 240,-13 0 0,1 1 0,2-1 0,0 1 0,0-1 0,2 1 0,-1-1 0,1 1 0,0-1 0,1 1 0,-1-1 0,-1 0 0,1 1-68,0-1 0,0 1 1,-1-1-1,1 1 1,1-1-1,-1 0 1,0 1-1,0-1 0,1 1 1,-1-1-1,1 1 1,-1-1-1,1 0 68,1 1 0,0-1 0,0 1 0,1-1 0,-1 1 0,1-1 0,0 1 0,-1-1 0,1 1 0,-1-1 0,0 1 0,0 0 0,-1-1-170,4 1 1,0 0 0,0 0 0,0 0 0,0 0 0,-1 0 0,0 0 0,0 0 0,-1 0 0,-1 0 0,-2 0 0,0 0 169,2 0 0,-2 0 0,-1 0 0,-1 0 0,0 0 0,-1-1 0,0 1 0,-1 0 0,1 0 0,0 0 0,3 0 0,1 0 0,0 0 0,-1 0 0,0 0 0,-1 0 0,0 0 0,-2 0 0,-1 0 0,6 0 0,-1 0 0,-1 0 0,-1 0 0,-1 0 0,-2 0 0,-1 0 0,7 0 0,-3 0 0,-1 0 0,0 0 0,1 0 0,4 0 0,1 0 0,0 0 0,-2 0 0,-2 0 205,0 0 1,-2 0-1,-3 0 1,-1 0-206,5 0 0,-3 0 0,-2 0 521,-2 0 1,-2 0 0,-3 0-522,5 0 0,-2 0 1478,-5 0 0,-2 0-1478,9 0 0,-26 0 4675,-11 0-4675,-11 0 0,-2 0 0,-3 0 0</inkml:trace>
  <inkml:trace contextRef="#ctx0" brushRef="#br0" timeOffset="5290">1859 12056 24575,'27'0'0,"17"0"0,2 0 0,7 0-2437,-3 0 1,5 0-1,0 0 2437,5 0 0,0 0 0,5 0-850,-11 0 1,3 0 0,1 0-1,1 0 1,-1 0 849,-3 0 0,-1 0 0,0 0 0,1 0 0,-1 0-209,0 0 0,0 0 1,-1 0-1,2 0 0,0 0 209,5 0 0,0 0 0,1 0 0,0 0 0,-2 0 0,-6 0 0,-1 0 0,-1 0 0,1 0 0,1 0 0,-1 0 0,2 0 0,0 0 0,1 0 0,-1 0 0,0 0 0,8 0 0,0 0 0,0 0 0,0 0 0,-2 0 0,-2 0 0,-1 0 0,0 0 0,-1 0 0,-1 0 0,-2 0 0,-1 0 0,-1 0 0,0 0 0,-1 0 0,5 0 0,0 0 0,-2 0 0,1 0 0,-2 0 0,1 0 0,-1 0 0,-2 0-870,10 0 0,-1 0 0,-3 0 870,-8 0 0,-1 0 0,-3 0 0,12 0 0,-4 0 504,-9 0 1,-3 0-505,-5 0 0,-2 0 0,0 0 0,-1 0 3109,28 0-3109,-13 0 3698,-6 0-3698,-11 0 6481,-2 4-6481,-11-1 914,-3 4-914,-7 0 0,0 1 0,-1 0 0,-3-3 0,0 0 0</inkml:trace>
  <inkml:trace contextRef="#ctx0" brushRef="#br0" timeOffset="6957">1940 13524 24575,'11'-3'0,"6"0"0,11 3 0,29 0 0,-16 0 0,3 0-2694,15 0 1,5 0 2693,-13 0 0,3 0 0,1 0 0,4 0 0,1 0 0,1 0-603,-14 0 0,1 0 0,1 0 0,-1 0 603,3 0 0,-1 0 0,2 0 0,0 0-931,5 0 1,1 0 0,1 0 0,0 0 930,-9 0 0,0 0 0,1 0 0,0 0 0,2 0-587,6 0 1,1 0-1,1 0 1,1 0-1,0 0 587,-8 0 0,0 0 0,1 0 0,0 0 0,0 0 0,0 0-160,0 0 0,1 0 0,-1 0 0,1 0 0,0 0 1,0 0 159,1 0 0,1 0 0,0 0 0,0 0 0,0 0 0,0 0-32,-3 0 0,-1 0 0,-1 0 0,2 0 0,0 0 0,2 0 32,1 0 0,2 0 0,2 0 0,0 0 0,-1 0 0,-2 0 0,-4 0 0,2 0 0,-4 0 0,-2 0 0,1 0 0,2 0 0,0 0 0,2 0 0,1 0 0,-1 0 0,-2 0 0,-3 0 0,2 0 0,-3 0 0,-1 0 0,2 0 0,-2 0 0,2 0 0,0 0 0,1 0 0,1 0 31,3 0 1,2 0 0,0 0 0,0 0 0,1 0-32,2 0 0,0 0 0,1 0 0,-1 0 0,0 0 0,-2 0 0,0 0 0,-1 0 0,0 0 0,0 0 0,-2 0 0,-1 0 0,0 0 0,-1 0 0,1 0-6,1 0 0,0 0 0,-1 0 0,0 0 0,-2 0 6,4 1 0,-1-1 0,-1 0 0,-1 1 0,-4 0 0,0 0 0,-2 0 0,0 1 368,10 0 1,-1 0-1,-1 0-368,-4 0 0,0 1 0,3-1 0,-6-1 0,1 0 0,2 0 0,0 0 33,-1 0 0,1-1 1,0 0-1,1 0-33,0 0 0,1 1 0,0-1 0,1 0 0,0 0 0,1 0 0,0 0 0,0 0 0,-2 0 0,-1 0 0,1 0 0,0 0-131,5-1 1,1 1 0,0-1 0,0-1 130,-2 1 0,0-1 0,0 0 0,1 1 0,1-1 0,1 0 0,0 0 0,-1 0 0,-4 0 0,0-1 0,-1 1 0,0 1 79,-1 0 0,0-1 0,1 2 0,-1-1-79,3 0 0,0 1 0,0-1 0,-1 1 0,-1 0 0,-1 0 0,0 0 0,1-1 0,1 1 0,0 0 0,0 0 0,-1 0-128,-3 0 1,0 0 0,-1 0 0,-1 0 127,-1 0 0,-1 0 0,0 0 0,-1 0 0,13 0 0,0 0 0,0 0 0,-11 0 0,1 0 0,0 0 0,0 0 0,11 0 0,0 0 0,1 0 0,-14 0 0,1 0 0,0 0 0,-1 0 151,13 0 1,-1 0 0,-2 0-152,-4-1 0,-2 1 0,1 1 0,2-1 0,0 1 0,-2 0 633,-7 1 0,-2 0 1,-1 1-634,1 0 0,-1 0 0,-1 1 1080,14 3 1,-2 2-1081,1-1 0,-2 0 0,-3-1 0,-1 0 0,-8-1 0,-2-1 0,-3 0 0,-1-1 3291,18 3-3291,-20-4 0,1-1 0,-2 0 0,1-1 0,29 0 0,1 1 0,-10 1 0,0 1 0,-6 0 0,-9-1 2765,-6-1-2765,-7-2 2174,1 0-2174,2 0 2049,0 0-2049,0 0 156,-3 0-156,0 0 0,-3 0 0,-4 0 0,-2 0 0,-3 0 0,-3 0 0,0 0 0,-2 0 0,0 0 0,-2 0 0,-1-1 0,-2-2 0,-1 2 0,-2-1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3:36:19.4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2677 1068 31129,'-13'-53'-1082,"0"-1"0,0 4 0,1 11-1124,6 28 333,-2 3 1381,4 6 882,2 2 1023,1 3-493,0 5-1965,1 20 1566,4 0-387,-1 5 0,3 2 359,4 16-623,-3-16 0,1 1-1081,3 5 1,1-2-549,-4-8 1,1 0-2589,8 22 1,0 0-141,2 2 4359,-7-21 1,-1-3 0,-3-11-1,-4-9 1</inkml:trace>
  <inkml:trace contextRef="#ctx0" brushRef="#br0" timeOffset="307">2593 1329 24019,'-20'-55'-865,"0"-1"0,2 4 0,3 4-3992,6-8 5342,3 2 1139,5 12 1,2 1-1074,1-8-326,1 14 1,2 2 1326,5 8-1841,14-3 1537,12 6 140,5 5-396,10 8-464,-5 9 1754,6 6-2590,6 5 11,-12 3 0,1 4-284,-10-4 1,0 2 148,4 4 0,4 4 1,-5-1-1423,-3 1 0,-3 0 1046,11 8 0,-4 3-96,-11 2 0,-6 0-469,4 19 968,-15-19 1,-5-1-262,-19 10 763,-12-1 58,-16-3 56,16-22 0,-4 0-75,-17 8 0,-3-1-220,10-7 0,-2-1 490,-12 5 0,-1-1 102,15-9 1,1-2-13,2-1 1,-1-1-167,-8-2 1,2-2 1538,-14 2-1536,-4-8-209,35-8-734,10-8-683,7-5-837,9-5-1423,10-5 3409,12-6 0,-10 17 1,3 0-1</inkml:trace>
  <inkml:trace contextRef="#ctx0" brushRef="#br0" timeOffset="864">3995 935 25278,'1'-7'3135,"0"2"-2738,-1 5 2054,0 0-1970,3-59 31,-5 40-703,3-15 1,-3 3 558,-7 22-1556,-4 1 456,1 4 139,-1 6-83,-4 15 531,3 2 492,-5 13 19,4-3-725,1 5 1095,1 4-409,2 2-265,4 3-462,3-1-484,6 16 46,4-16 374,4-10 0,3-2-508,8 1 502,27 9-216,5-20 548,-17-11 1,2-2-1528,-5-3 0,-2-2 1668,31-7-89,-20-4 200,-4-5 227,12-14 188,-17 5-1,6-11-514,-20 7 5,-5-4-160,-5-3 122,-5-5-173,-4 7 1,-1 0-163,-4-19 145,1 17 1,-2 0-251,-6-10-9,-2 2 90,-3 5 73,-3 5 83,-15-3 32,5 14 168,-12-2-15,8 15-29,-3 4 21,-1 3-5,-2 6-12,0 3 12,2 7-29,4 2-38,4 4-318,-1 16-7,13-6 2740,2 14-3653,13-10-1205,7 3-5573,2-3 7376,4-5 0,-4-14 1,-2-7-1</inkml:trace>
  <inkml:trace contextRef="#ctx0" brushRef="#br0" timeOffset="1524">4783 862 22653,'0'-5'231,"0"1"1187,0 4-1892,-9-7 210,18 46 66,-11-20 68,18 41 23,-6-23-214,-1-4 1,0 0-937,2 9 1252,5 19 10,-10-35-5,-1-4-5,-2-3 16,-1-3-5,-2-5 72,1-1 40,-1-5 89,0-2 202,-1-3 868,-1-3-1215,-3-5-6,-1-3 28,-5-17-56,1 2 11,-4-31-748,7 16 732,0-18-1,5 15-5,2-1 39,4-15-563,-1 16 563,5-7 78,1 10-78,-2 15-22,2-5 22,-1 15 61,47-8-2663,-26 15 2490,17 5 0,3 8-1028,-15 11 1,-2 4 1077,1-3 1,-2 3-146,1 4 0,-5 0 134,0 7 0,-3 2 0,-4 0 0,-4 1-205,-4-1 216,-4-1 1903,-3 8-1897,-2-11 6,-5 3-6,-2-15 11,-2-3 17,-1-4 2840,0-5-2823,-1-2 1162,1-5-1157,-1-4 527,0-7-504,-1-17-45,3 3-586,0-14 591,4 8 12,2-2-3192,4-1 3197,3 1 12,6 2-1748,2 2 1742,4 1 22,1 5 73,15-6-84,-8 10 254,10-1-271,2 10-5,-8 7 1975,8 2-1992,-12 7-34,1 3-5,0 6 0,1 6-602,0 3 613,0 4-1833,-1 4 1822,-1 2-1529,-2 3 1501,-2 2-84,-3 2-233,-4 3-254,-4 3-762,-4 1-2370,-3 2 3861,-3 6 0,-2-25 0,0-1 0</inkml:trace>
  <inkml:trace contextRef="#ctx0" brushRef="#br0" timeOffset="3674">1291 2137 11290,'-6'-3'873,"2"2"-444,4 1 190,62-29-179,-15 19-2125,5-6 0,3 0 1782,-15 13 1,2 1 65,4-1 0,5 0 0,-1 0 127,11 0 1,1-1-88,-4 0 0,2 1 0,-1-1-37,-12 1 1,-3 0-1,5 0 64,3-1 0,3 0 1,3 0-1,1-1 77,-8 1 1,2 0-1,0-1 1,0 1-1,0-1-386,1 1 0,0-1 1,0 1-1,0-1 0,0 0 349,1 0 1,0 0 0,0 0-1,-1 0 1,-3 0 6,1 0 0,-3 0 0,-1 0 0,1 0-7,3-1 0,-1 1 0,1 0 0,0-1-431,0 1 0,1 0 0,0-1 1,0 1 387,1-1 0,1 1 0,0-1 0,0 1-316,0-1 0,0 0 1,1 1-1,0-1 210,0 0 0,1 1 0,0-1 0,1 0-66,-2 1 1,0 0 0,2-1 0,3 1 10,-8 0 1,3-1 0,2 1-1,0-1 1,0 1 0,-4 0-59,0 0 0,-3 1 0,-1-1 1,2 1-1,2-1-13,0 0 0,4 0 0,0 0 0,1 0 0,-3 0 0,-3 1-28,9-1 1,-5 0 0,0 0 0,0 1-40,0-1 1,1 0-1,-1 1 1,0-1 10,0 1 0,-1-1 0,0 1 0,0 0-366,-1-1 0,0 1 0,-1 0 0,1 0-541,-2-1 0,1 1 0,-1 1 1,-1-1-902,10-1 1,0 0 0,-3 0 1948,-5 1 0,-2 0 0,-6 1 1,-4-1-1,-7 1 0,9 0 1</inkml:trace>
  <inkml:trace contextRef="#ctx0" brushRef="#br0" timeOffset="4954">7569 456 28969,'0'-4'-3073,"0"1"3166,0 3 1693,-28-48-4053,16 37 1676,-23-32-226,19 53 2566,-2 6-1464,-4 4 1349,-1 4-79,-1 3-1517,-7 13 1947,10-9-806,-2 8-937,13-16-265,3 0 46,4 3-23,8-2-880,1-3-1014,6-7 302,0-10 1052,2-2 135,3-5 671,2-3 491,4-6 147,3-2 495,1-5 78,0 0-969,-1-4-508,-3 1 0,-4-2 0,-6 1-2863,-3 0 2068,-4 0-2211,-2 2 2057,-3 2-70,-3 0-65,-2 3-112,-4 2-32,-3 0 543,-4 4 298,-2 1 223,-2 4 240,-3 1 152,0 3-331,-17 14 1828,8 8-2445,-4 6 2245,17 4-9030,11 8 7427,4-4 1,1-4 0,2-13 0</inkml:trace>
  <inkml:trace contextRef="#ctx0" brushRef="#br0" timeOffset="5285">7518 1032 16802,'3'33'246,"0"0"0,3 21-258,5-45 115,0-1 63,0 0 95,0 0 433,5 0 342,0-4 208,3 0-557,-5-5-28,-3-4-38,-3-2-114,-2-5-103,0-1-23,-2-2-60,-1-1-167,-2 0-212,0-2-138,-3 0-1,-5-8-18,-7 0-46,-1 2-7,-2 7 23,5 9-6,0 2-250,-7 4-53,3 5-478,-6 5 1049,-7 21 0,17-16 0,-8 10 0</inkml:trace>
  <inkml:trace contextRef="#ctx0" brushRef="#br0" timeOffset="6011">5361 3248 18609,'-1'-50'853,"1"0"1,-1 5-1,1 5 31,0 4-939,-1 8 531,-1 5-163,-1 7 48,0 4-470,0 5-115,2 3 8,0 3 192,3 14-77,2 3-11,3 14 33,6 22-499,-2-7 536,-5-12 1,1 1-1030,0 20 924,0 5-332,-3 3 227,-3-30 0,0 1-1118,0 13 1,1 0-908,-2-12 1,1 0 1121,0 8 0,1-1-1469,2 6 2705,2-3 0,-3-22 1,0-3-1</inkml:trace>
  <inkml:trace contextRef="#ctx0" brushRef="#br0" timeOffset="6269">5298 3536 23584,'-11'-46'167,"-1"-1"1,0 1 0,-3-18 0,3 8-497,6 14-16,4 2 821,0 5-79,1 2-58,3 4 261,2 4-939,5 3 1332,4 2 347,7 3 392,5 3 99,7 2-1711,29 3 815,-9 4-586,-15 5 0,0 1-285,20 6-64,3 6 0,-29-4 0,-1 2-547,2 1 0,-1 1-179,0 2 1,0 2 71,0 0 1,-1 2-1094,0 1 1,-2 1 1254,0 1 0,-2 2-30,-3-1 1,-1 2-1261,14 27 424,-11 1 19,-12 0 729,-13-1 704,-14 0 427,-15-2 68,9-25 1,-3 0 260,-4-1 1,-2-1 158,-3 0 1,-1-2 120,0 0 1,-5 0-1592,-17 2 1,-8 0 0,5-2-29,10-3 0,-1-2 709,-10 3 1,-7 0-1,15-5 1,13-6-1,4-3 1</inkml:trace>
  <inkml:trace contextRef="#ctx0" brushRef="#br0" timeOffset="6917">6555 3507 20984,'34'-44'1187,"1"0"0,-3 3 0,-9 9-256,-18 20 409,-1 1-679,-1 0-751,-2 4 407,-2 0-732,-1 5-157,-5 1 232,-1 5 1237,-6 3-387,0 4 69,-2 5 70,-1 3-46,1 4 161,0 3 552,1 3-1451,3 2 135,2 0-395,4 14-69,3-11 39,4 9-131,4-16-129,4-2-551,4-2-124,4-4 85,3-3 411,17-1-1989,7-7 3092,3-3 285,-1-10 594,-13-4 601,11-15 506,-12 3-182,7-11-414,-18 4-716,-3-2-1114,-4-3 284,-5-1-481,-2-4-407,-5-1-313,0-2-68,-2 2 63,-3 0 214,0 3 113,-4 4 92,-3 3 2576,-2 5-2740,-4 2 52,-3 6 485,-3 3 294,-4 5 487,-3 4-1220,-4 4 1875,-4 5 522,-21 11 453,13 3-963,16-6 0,-1 3-357,4 3 1,2 1-761,-9 13 0,-3 13 0,21 5 0,7-10 0,8 13-734,8-15-1952,7 0-837,7-2-573,5-1 3748,0-12 1,1-1-1,-3-2 1,14 6-1</inkml:trace>
  <inkml:trace contextRef="#ctx0" brushRef="#br0" timeOffset="7280">7454 3466 22947,'2'-46'-264,"0"0"0,0 4 0,-4 8-115,-6 21-1540,-2 1 2479,0 3-734,0 2 1300,-3 3-753,3 2 1484,-9 18-902,7-2-126,-5 15 559,9-5-459,0 3-327,0 3 2082,3 2-2809,0 1-183,2 1-846,0 16-2805,3-11 3246,2 8 157,2-18-83,5-3-145,11 2 71,9-7 593,3-4 343,5-9 146,7-11 1231,-8-3 313,12-6 321,-13-4 597,1-4-1149,12-16-1682,-13 6 0,6-10 0,-11-2 0,-11 11 0,-1-8 0,-12 7 0,-4 3 0,-5-1 0,-2 13-1741,-1 7-1431,0 7 1017,3 2-659,-1 3-4500,2 2 7378,0 2 1,1-3 0,1 0-1</inkml:trace>
  <inkml:trace contextRef="#ctx0" brushRef="#br0" timeOffset="8347">7676 3089 29585,'-31'-11'-1020,"0"0"1,-24-3 776,34 26 3223,-4 3-1232,-1 3-1012,-2 4-736,-1 2 0,-11 19 0,20-18 0,0 1 0,1 0 0,1 0 0,-12 26 0,14-14 0,4 0 0,4-1-1169,4 1-351,9 14-166,4-13-92,8 11-382,14-8 114,-4-12 382,11 5 222,-10-15 357,2-3-898,11 2 728,-11-7-1455,8 0-785,-15-9 3918,-5-3 0,-9 0 0,-4 0 0</inkml:trace>
  <inkml:trace contextRef="#ctx0" brushRef="#br0" timeOffset="9218">7994 3417 26700,'8'-41'628,"1"1"1,-1 3 0,-2 8-218,-3 18 452,-1 3-186,0 1-388,-1 3 79,-1 1-299,0 3-202,0 7 9,0 2 3,0 11-248,-1 3 49,-2 4-3232,-2 5 3315,-1 5 147,0 0-1597,2 17 1860,2-15-710,5 11 455,4-20-441,5-3-353,2-3-326,3-5 2146,1-4-1512,2-4 519,2-4 572,12-4 474,-7-5 577,9-6 584,-10-6 3264,0-4-5239,0-3-183,-2-3 0,-1-3 0,-3 0 0,-3-2 0,-3-1 0,-4-2 0,-2-1 0,-4-1 0,-2-11-4,-2 11-1319,-4-5 10,0 17-95,-4 4-136,0 3 5,0 3 152,-1 3 632,2 3 183,-1 2 623,2 3 351,0 1 1024,1 4 876,0 3-848,-1 11-459,2-2-719,1 8-682,2-5-1214,1 2-941,1 1-2085,0 2 4133,3 5 0,-3-14 0,2 0 0</inkml:trace>
  <inkml:trace contextRef="#ctx0" brushRef="#br0" timeOffset="9811">8594 3398 31517,'13'-39'-198,"0"0"0,0 2 0,-5 13-396,-8 24-926,0 9 624,-1 2 461,1 10 28,-1 1 163,1 16-770,4 9 248,-1 2 66,6 13 432,-3-25-11,1 9-102,-2-14 56,-1-5-1,0-2 94,-2-5 167,0-3 80,-2-5 409,1-1 451,-1-7-48,0-1-332,0-20-125,0 3-31,0-15-19,0 4-99,0-4-36,0-4 9,0-2-48,3-19 34,-1 14 12,5-13 147,2 7 109,0 14 93,3-4 112,-2 16 274,0 5 215,2 2 170,-1 5-1161,7 2-151,5 4 0,1 5 0,10 11 0,-13 1 0,7 9 0,-9-3-1085,0 3-1379,-1 1-11,-1 1 370,-3 2 319,-2-1 709,-2 0 568,-3-1 341,-2-2 369,-2-1 247,-2-5 232,0-3 187,-1-4 121,0-3-85,0-4-97,0-2-75,0-1-246,-1-9-358,0-9-38,0-4-60,1-7-2,8-21 298,-2 15-58,4 2 0,1 0 389,3 2 197,7-6 267,-6 15 170,1 3-780,0 5-510,7 0 0,-6 7 0,6 1 0,-8 6 0,9 8 0,-4 0 0,5 10 0,3 9 0,-7-3-1917,14 24-924,-16-17-160,4 13 260,-10-12 358,0 1-417,-2 1-435,0-2-1294,-1-1 4494,1 0 0,-4-15 0,-1-3 1</inkml:trace>
  <inkml:trace contextRef="#ctx0" brushRef="#br0" timeOffset="10768">9612 3512 25801,'0'-4'-265,"0"0"3362,0 4-1562,-5-45-2811,8 34 1503,6-32-266,40 45 665,-15 0-727,21 0 1186,-32-3 182,0-3-457,14-10-810,-14 2 0,10-8 0,-19 7 0,-3-2 0,-3-1 0,-2-3 0,-4 1 0,0-3 0,-5 1 0,-1 0 0,-3 1-5610,-7-4 3874,1 6 433,-3-1 635,-5 8 860,5 3 328,-6 2 605,6 4 430,0 3 727,1 4 398,0 3-1717,-5 14-963,6-2 0,-2 11 0,5 8 0,6-8 0,0 13 0,12 3-228,7 1-2385,4-1 495,6-7 60,-3-17 637,3-2 626,4-4 550,1-3 207,17-3 959,-10-6 532,13-2-485,-18-12 1,-1-2 1726,9-4-1465,-9 0 1,-3-1-1182,-2-7-49,-4-2 0,-3-3 0,-3-1 0,-3-5 0,-2 2 0,-2-2 0,-2 3 0,-1 3-852,-1-6-195,-1 12 227,-1-4 189,-1 13 146,-1 3 75,0 3-57,0 3-27,0 2 131,2 0 2233,0 3-2118,3 2 68,2 4-236,4 3 59,2 4 25,2 2-7,1 3-104,13 23-2332,-11-14 2183,7 16-199,-13-20 264,-4-1 59,1 0 131,-2-4 36,-1-3 42,0-1 272,-1-6-107,-1-3 164,-1-6 4682,0-5-3029,1-3-103,3-5-131,2-3 1002,7-12-2491,-3 5 0,6-8 0,-6 11 0,0 2 0,-2 4 0,-1 3 0,-2 4 0,-2 2 0,1 2 0,0 3 0,0 3 0,0 3 0,0 4 0,2 2 0,0 2-2777,3 2 515,1-1-2060,3 1 3195,3-3 851,16 1 1022,-4-7 468,14 0 137,7-9 352,6-8 1824,-2-2-1711,-7-8-1409,-20 1-407,-2-3 0,-5-4 0,-4-3 0,-3-5 0,-4-4 0,-3-5 0,-3-4-1026,-2-2-28,-1-3 353,-1-6 0,-1-2-460,1-3 536,-1 6 1,-1 5-15,0 16 2864,-2 5-2590,0 4 47,-2 6-2034,1 5 1989,-1 5-226,2 3 210,-1 4 539,1 2 843,0 5 388,-1 5-282,-2 8-60,-2 8 47,-7 24 186,3-6-818,2-1 0,2 1-172,-1 12-622,5-16 1,0-1-754,2 19 224,2 2 95,3-1-129,4-1-84,5-4-159,3-3-136,5-5-52,3-4 207,3-5 205,3-6 35,2-4-2141,2-3-517,15-3 521,-12-8 3357,13-2 1,-32-9-1,-1-1 1</inkml:trace>
  <inkml:trace contextRef="#ctx0" brushRef="#br0" timeOffset="10984">10749 3168 29773,'58'-17'697,"0"0"0,-2 1 0,-5 4-257,11 9-766,-30 1 0,1 0 273,-1 0 0,1 1 30,-1-1 0,-1 0 28,30-2 17,-6 0 135,-4-2 46,5-1-842,-18 1 1374,3-1-170,-20 4-2138,0 1-3939,-8 1 5675,-2 1 0,-8 0 1,-2 0-1</inkml:trace>
  <inkml:trace contextRef="#ctx0" brushRef="#br0" timeOffset="11656">12961 3263 19079,'26'-51'707,"1"1"0,-4 5 0,-2 4-461,-1 3 352,-7 6-3150,-6 6 2966,-5 5-258,-8 6 382,-3 3-751,-8 5-1525,-5 3 2057,-6 2-185,-3 8 255,-4 3 1622,-2 7-1278,-1 6 243,-1 5-198,2 5-401,2 5-228,3 4-162,2 4-211,6 3-130,3 3-177,5 1 17,6 1-13,4-2 7,5-1-7,7-2-501,4-4 426,9-3-47,4-7 188,6-3 187,4-7 205,7-5 197,3-7 177,5-4 198,2-4 165,1-6 210,1-5-40,-3-6-35,-1-6-17,-3-4-122,-4-4-367,-16 3 1,-2-1-43,9-16-213,-13 13 1,-3-1-152,-1-15-210,-5-1-192,-5-5-159,-3 1 83,-5-2 32,-2 1 137,-4 4 18,-4 3-106,-3 6 4,-3 6 261,-5 5 324,-3 6 172,-5 6 315,-3 4 186,-3 5 270,-2 4 263,-1 6 299,0 4 370,2 6-539,3 5-489,-9 16-464,14-4-456,-4 12-1831,19-9 709,4 2-800,7 1-1208,3 2-1977,8-1 4478,6 3 1,-3-20 0,1-2 0</inkml:trace>
  <inkml:trace contextRef="#ctx0" brushRef="#br0" timeOffset="12186">13673 2919 28783,'1'-38'-1750,"-1"0"1,0-22 2497,0 59-1302,-1 5 1127,-3 25-543,0-3 40,-2 22-23,0-10-2074,-1 3 2428,0 4-99,-2 3-44,0 3-501,-1 1 215,0 2 30,0-3-19,0-1-10,3-3-49,0-5-147,3-6 116,1-5 609,2-7-694,1-5 167,0-3 54,0-8 1746,0-2-1702,0-7 1492,2-4-1091,1-3 465,3-7-528,2-3 7,2-4 49,1-4-35,1-4 44,7-16-39,-4 10-518,5-9 179,-6 17 36,0 5 39,-1 3 66,0 4-229,-1 3-10,-1 4 0,0 4 0,-1 1 0,2 3 0,0 1 0,1 3 0,0 3 0,8 10 0,-4 1 0,5 8-2103,-5-2 105,1 2 270,0 3 167,1 1 338,0 1 433,-2 0-1184,-3 0 1503,-3-2 91,-5 11 432,-8-10 194,-8 7 276,-8-13 467,-8-3 1786,-5-2-1293,-4-3-143,-21-2 223,11-6 1497,-12-2-2857,20-5-202,5-3 0,5-2 0,5-2 0,0-5 0,11 2-750,-1-3 44,8 0-823,2 2-670,4-7 576,2 7-34,4-3-95,0 3-436,5 0-1808,0-1 4259,4-1 0,-9 7 1,1-1-1</inkml:trace>
  <inkml:trace contextRef="#ctx0" brushRef="#br0" timeOffset="12810">14329 3464 16891,'0'-4'5572,"0"1"-4672,0 3 957,32-85-3494,-22 59 1700,8-22 1,-2 6 39,-13 34 365,0 3-674,-1 3 180,-1 0 229,-1 11-459,0 1 148,-1 10 6,-3 2 21,-2 1 38,-4 4 5,-14 14-1324,3-9 1352,-10 10-766,6-16 1026,0-2-734,0-3 735,4-3-24,2-4 19,5-4 17,3-3 12,4-3 2106,4-2-2057,1-11 646,2 1-1068,4-21 1225,7-5-1035,12-17 9,1 9 47,3 1-1,-6 15 58,1 1 405,-1 3-60,-1 3-208,5 0-127,-8 6-59,4 1-390,-11 8-22,-1 2-101,2 5-91,-1 4-111,2 4 88,-2 6-97,-1 4-41,2 6 320,-2 4-2680,0 6 2768,-2 3 113,-3 5 86,-2 2 67,-1 3 67,-2 0 41,-2-1-175,-3-1 49,0-15 0,-2 1-127,0 1 1,0 0 14,0-1 0,-1 0-447,-3 5 0,0-4 136,-3 4-935,-16 14 125,12-29-791,-9 2-2656,7-14 4680,-4-4 1,13-4-1,-1-1 1</inkml:trace>
  <inkml:trace contextRef="#ctx0" brushRef="#br0" timeOffset="13027">14462 2904 25358,'-26'15'-2101,"6"-1"0,20-5 0,0-3 0</inkml:trace>
  <inkml:trace contextRef="#ctx0" brushRef="#br0" timeOffset="13435">14635 3291 24891,'0'4'-201,"0"0"2127,0-4-1971,24-4 129,-7 0 19,24-3-58,-12 0 34,3-1-617,0-2 1326,25-13 687,-14-1-495,6-5-89,-24 6-235,-14 8-203,-3 0-154,-4 0-216,-2 3-443,-11-8-1098,1 8 286,-8-4 266,3 10 547,0 2 357,0 1 254,-5 0 349,-1 2 94,0 2 970,2 3 4,3 1-1496,-8 10-173,5-3 0,-5 9 0,9-4 0,0 3 0,3 1 0,2 3 0,2 0 0,3 1 0,1 2-944,3 14-501,9 3 25,2 1-529,19 6-1021,-6-23 1570,13 6-68,-8-15-2152,22 0 3752,-8-12 0,0-2 1,6 4-1,-18-7 1,1-1-1</inkml:trace>
  <inkml:trace contextRef="#ctx0" brushRef="#br0" timeOffset="13927">15637 3276 31692,'-8'-45'-1160,"0"0"1,3 5-1,-4 10-856,-21 25 3496,5 4-340,-1 5-26,-15 7-160,10 3-239,-11 7-424,15-1 585,2 1-876,3 3 0,2 2 0,-2 16 0,10-8-193,-2 11-816,12-1-210,5-10-12,6 8 48,31 4 317,-9-19 650,6-4 1,3-3-364,7-7 751,-13-6 1,0-2 364,16-2 401,3-2 228,1-4 218,-1-3-221,1-6-612,-17 1 1,0-3-477,18-9-303,-10 0 1,-2-3 483,5-10-261,-19 12 1,0-4-703,-2-5 0,-2-2 467,-5 8 1,-1-2-222,12-23 1,-1-3 42,-8 8 0,-2-1-101,0 0 1,-1 1-201,-4 1 1,-3 3-11,1-17 103,-5 3 1051,-4 4-545,-2 20 1,-2 1-279,-4-12-1271,-2-5 1270,-4 25-104,1 6-1232,0 4 1607,2 5 839,1 5-94,1 1 661,1 4 1021,-1 5 1453,-2 5-2440,-2 7-266,-1 6-369,-8 28-243,5-7-500,5-13 1,-1 3-234,1 6 0,2 0 375,0-7 0,2-1-606,-2 13 1,0-1-869,4-12 1,0-1 1007,1 1 0,0 0 27,1 0 1,1-1-625,4 31 275,3-3-738,6-4 566,1-2-145,2-5 647,-1-5-1359,5 9 781,-5-13-4879,-2-3 5801,-7-20 1,-5-12 0,-1-4 0</inkml:trace>
  <inkml:trace contextRef="#ctx0" brushRef="#br0" timeOffset="14077">16011 3206 32767,'23'-41'-75,"-1"1"0,0 2 1,4 11-100,28 22-1768,4 3 2194,0 1-555,2 1-957,-22 1 0,0 0-2974,17 1-3011,7 2 6836,-32 0 1,-15-3-1,-7 0 1</inkml:trace>
  <inkml:trace contextRef="#ctx0" brushRef="#br0" timeOffset="15468">17802 3288 18822,'9'-47'211,"0"-1"1,-2 5-1,1 9-46,0 19-24,-2 8 645,0 2-618,-3 5 590,2 5-662,5 11-305,-1 4 118,2 11-25,-5 1-72,-2 4 42,-2 4-54,-1 2 107,-3 2-148,-2 0 396,-2 0 124,-3-2 5,-1-3 357,-9 11-335,4-17 154,-13 11-45,10-26 95,-4-2 66,7-11-88,0-3 309,2-2-543,1-5-218,0-4-155,2-6-183,2-5-199,1-6-43,2-5 114,3-5 1118,1-4-931,3-4-580,3-5 845,1 11 1,2-1-704,7-23 801,-5 22 1,2-1 9,2 2 1,0 2 261,8-17-198,-7 21 1,0 1-2435,8-3 2951,0 5 24,1 6 105,1 4-483,15 3 780,5 7-287,0 2-68,-3 10-203,-12 4-491,-1 5-235,-1 5-245,-1 4-227,-4 3-349,3 19-163,-9-6 179,-1 15-79,-11-11 310,-3 1 195,-9 22 1579,-1-15-1190,-9 13 207,2-23 1039,-1-3-572,1-6 71,2-6 95,3-6-267,2-5 424,3-4-416,2-4 1886,1-2-1913,1-3-432,1-4-303,0-14-46,2-15 4,1-5-3,4-7-232,2 7 505,0 9 0,2-1-840,6-18 1127,-5 16 0,1 1 347,7-13 35,0 3-9,1 2 45,-1 6-23,0 3-211,0 6 23,1 2 30,-1 5 82,1 3 83,-2 5 23,1 3-622,0 3 0,0 3 0,1 1 0,1 3 0,0 3 0,0 5 0,-2 4 0,1 4 0,-2 3 0,-2 6 0,-2 1-785,4 12-1242,-5-7 0,-1 0 835,-4 9-162,-3 0 121,-2 2 160,-3 0 187,0-2 336,-1-1 219,0-3 112,0-4-322,0-4 290,0-5-77,2-4-644,4-3 318,3-8 425,4-2 424,3-7 513,3-5 2888,4-2-2484,5-3 156,2-3 270,18-11-231,-12 3-32,12-8-364,-18 5-553,0-2-269,-4-1-138,-4 1-125,-3 1-17,-3 2 314,-1-7-344,-6 9 392,-2-5-465,-5 13-217,-2 1-55,-1 2-223,0 1-94,-2 2 700,0 3-220,0 0 316,-2 3 810,-1 3 30,-7 11-216,3 0 128,-3 9-3392,4-1 3165,2 2-336,0 3-1405,4 2 309,0 0-280,3 2 643,1-2 33,4 0-16,18 19 159,-4-19 2262,13 12-1928,-9-27 397,1-3 166,2-5 221,1-3 199,1-2 143,1-5 148,1-3-131,1-4-69,-2-5 985,-1-1-1553,-4-4-71,11-26-515,-16 14 166,7-22-578,-19 21-165,-1-2-74,-3 1 67,-1 1 478,-2 2-384,-4 3 83,-3 3-1,-5 2 245,-4 3 326,-3 3 182,-4 3 206,-5 3 136,-2 4 166,-3 4 210,-15 3 195,14 5-99,-9 4-112,18 4 92,4 3-751,3 3-283,3 2-316,3 3-292,2 2-317,4 2-2314,3 30 638,5-20-992,4 20-2060,5-28 5571,6 2 0,-8-16 0,1-1 0</inkml:trace>
  <inkml:trace contextRef="#ctx0" brushRef="#br0" timeOffset="16563">20041 3333 19856,'32'-45'472,"1"0"0,-3 4 1,-8 7 992,-18 14-1758,-2 2 1162,-5 3-1346,-4 2 269,-4 3 322,-6 3-348,-4 3 461,-6 2 489,-5 2 320,-4 5 220,-4 3 244,0 5-183,-1 4 150,3 1-1191,-8 14-2518,14-6 1777,-5 10-156,18-9-628,3 1 255,4-1-18,4 1 754,3-2-422,3-1 484,11 6-530,2-8 166,11 4 299,1-12 312,25 0 2536,-6-7-2148,16-1-756,-14-9 994,0-4 254,-3-6-73,-1-4-257,-3-4-264,-3-4-229,-3-3-65,4-19-2376,-10 5 1992,3-15-660,-12 11 746,-5 9 1,0-2-105,5-21-5,-5 19 1,-1 1 263,5-17 94,1 2 155,-2 3 58,-4 17 1,-2 1-1017,4-14 1209,0-10 526,-9 25-786,-1 7 244,-2 5-609,0 6 829,-3 4-1135,1 5 2957,-3 5-1369,-1 6 1579,-2 7-2135,-3 6-44,-3 7 106,-2 7-47,-2 7-2465,-2 4 2329,1 7-1331,0 2 487,1 5 102,3 1-2513,3 3 2553,7-18 0,2 0-2,1-11 1,0 0-155,3 9 1,2-1-118,4-4 0,1-2-334,9 15-8,8 9 24,-5-29-883,9 0 1025,-7-14 229,7-1 424,-8-12 135,19-19 1489,-13 3-129,13-16-170,-22 5-458,0-2-201,-3-3-142,-1-1-137,-2 0-351,-2 2-146,-2 1 69,-3 5 62,-2 2-308,-2 3 431,-1 3 2481,-2-2-2803,1 6 197,-3 0-283,2 6 198,1 3-50,0-1 3403,3 6-3300,2 0 211,2 4 119,3-1 155,4 2-416,3 0 336,3-1-78,3-1 220,2-2 70,15-2-111,-10-1 29,10-5-29,-15-2 7,-1-3-114,-3-2-95,-3-3-97,2-10-214,-7 3-123,1-8-67,-7 7-166,-3-1-81,-1 0 58,-1 1 144,-5-3-133,0 6 172,-5-2 310,-5 9 544,-7 3 385,-2 2 191,-3 5 239,3 4 179,1 3-3190,-2 4 2972,2 3-2238,2 3 1247,2 3-863,4 2 87,1 2-341,3 3-324,3 2-73,3 1 170,2 3 46,2-1 57,5 0-17,3 1 253,7-2 278,18 11 436,-1-11 258,14 5 207,-6-14 1903,0-5-1473,0-4 260,-1-3-9,-1-5 2562,-1-3-2832,-1-6-99,-2-3-791,-1-5 0,1-5 0,-3-3 0,-1-5 0,0-4 0,-2-5-2107,-3-4 1262,-1-5-31,-3-5 81,-1-5 60,-1-2 52,-2-3 86,0-1-180,-8 15 0,0 0 521,-2 10 1,-1 1-794,1-11 1,-1 0 689,-1-16-89,-1 4 444,-3 21 0,-1 1-155,-1-12 7,-2-7 1311,-4 20-1349,0 13 115,-1-1 21,3 14 1626,1 3-1257,0 3 3360,0 1-2559,-1 3 1085,-2 5-1367,-9 15-243,2 1-133,-15 34-980,12-13 502,6-12 1,1 2-504,-4 23 56,8-26 1,1 1-46,0 2 1,1 1 159,1 2 0,1 0 41,0 1 0,1 0 58,1 0 1,0 1 24,2-1 1,0 0 18,1 0 0,0-1-16,2 0 1,0-1 31,1 0 1,0-1-1526,-1-1 1,1-1 1477,0 0 1,-1-1-372,5 29-734,0-3-357,-2-3-3470,-1-7-3851,-2-8 8547,0-9 1,-3-15-1,-1-8 1</inkml:trace>
  <inkml:trace contextRef="#ctx0" brushRef="#br0" timeOffset="21736">727 5303 11814,'-55'-3'229,"1"-1"0,6 0 0,5 1 3029,0 0-2611,16 0 1900,-8 1-2047,20 1 747,-1 1-1051,11 0 3261,2 4-2909,8 8-872,13 10-102,5-1 5,13 1 171,3-10-784,8-2 1208,12-6 99,-26-2 1,1-1-17,4-2 1,2 0 446,1-1 1,3-1-182,0-2 0,4-2 0,-2 1 206,8-3 1,2 0-1083,-11 0 0,5-1 0,0-1 0,-5 1 819,12-3 1,-3 0-187,-8 1 0,2 0 1,-3-1-667,1 0 1,-4 0 710,0 0 0,-2 0-347,-2 0 1,-1-1 304,-3 2 0,-2-1 918,26-12-859,-27 9 1,-2-1 420,7-7 472,-2-5-1235,-25 11 0,-10 2 0,-9 0-184,-9 1-1486,-8 1 261,-7 1 1162,-4 2-1021,-4 1-2663,-2 1 3679,0 0 798,2 2 469,3-1-99,5 1-333,2 0-153,-3-2-562,12 2-102,-2-1-117,14 2-74,1 0-379,5 2 128,2 1-309,2 2 3191,6 6-2649,3 1-38,6 8 1157,2 4-1051,3 5 58,16 23-299,-15-18 0,1 3 472,6 11 1,1 2-736,-6-7 0,-1-1 715,-2 0 1,-1 1-44,-5-1 0,-3 0-254,3 19-258,-7-21 1,-2 0 906,-4 16 1,-1-25 0,-1 0 0</inkml:trace>
  <inkml:trace contextRef="#ctx0" brushRef="#br0" timeOffset="22560">3428 5375 24000,'1'-50'784,"0"0"1,0 5 0,0 7-441,-1 13 910,-2 6-1109,0 3 257,-2 5-615,1 3 33,1 3-667,1 2 474,0 2-328,1 10 717,1 2-37,2 11 17,3 3 109,3 6 81,0 8-1188,2 3 1443,1 6-157,0 1-649,-4-14 1,0 1 131,3 18-104,-6-20 0,0 1 365,-3 27 241,-11-4 318,-1-4 32,-10-13 398,1-20 384,1-6 227,-1-6-161,1-4-270,2-3-1197,2-5 0,-1-19 0,8 3-212,-1-14-1177,10 9 703,2 1-389,2-2 362,5 2 432,2 1 831,3 0 852,10-3-69,8 0-262,0 2-1071,3 5 0,4 4-452,-9 5 606,10-3-154,-13 4-117,0 0-193,-1 2-169,-1-3 110,-2 1 196,-2-2 251,-2 0 144,-3-2 101,-1-1 69,-2 0 322,3-11-697,-5 5-17,1-8 0,-5 8 0,-2-1 0,0 0 0,0-8 0,-1 7 0,-1-6 0,-1 11 0,-2 0 0,0 4 0,-2 0 0,1 4-71,-1 1-272,0 4-26,0 0 58,0 10 35,0 2 99,0 10-29,0 4 123,-1 7-870,0 4 1007,-1 5 16,-1 4 9,0 3-65,0 1-73,0 1-121,1 1-174,1-1-241,2 1-379,2-2-657,3-3-1150,4-4-3322,3-4 5138,6 0 1,-10-19 0,2-1 0</inkml:trace>
  <inkml:trace contextRef="#ctx0" brushRef="#br0" timeOffset="22827">4565 5382 24039,'-7'-5'691,"2"0"-862,5 5 3921,0 0-3128,-39-42-1496,40 30 993,-23-32-682,55 40 582,7 0-89,7 0 744,4 0-535,1-1-12,1 2 870,-3-1-745,-2 2 498,-5 0-1207,-5 0-237,-6 2-239,-6 0-1234,-5 0-824,-4 0-811,-6 0 3647,-2 3 0,-6-1 1,0 1-1</inkml:trace>
  <inkml:trace contextRef="#ctx0" brushRef="#br0" timeOffset="23043">4882 5289 18781,'-5'-2'4076,"1"0"2823,4 2-6191,-40-44-3011,30 33 1466,-31-30 625,40 47 478,-1 5-329,0 7 249,0 5-3203,-2 6 2720,0 5-926,-1 3 1944,0 4-1652,-2 3 852,1 1-619,0 2 378,1 1 720,1 1-1166,2-1-227,4-2 1177,5-4-2708,6-5-29,8-6 2376,8-2 1,-13-14-1,1-3 1</inkml:trace>
  <inkml:trace contextRef="#ctx0" brushRef="#br0" timeOffset="23684">5519 5361 24027,'7'-42'246,"0"0"0,-1 2 1,-1 12 1556,-5 23-2374,0 3 1025,0 8-637,0 2 53,0 11 42,0 2-320,0 6 141,0 3-2501,0 4 2662,0-1 941,0 13-951,0 1 10,0-2-11,0-6 34,-2-15 168,-1-1 41,-1-4 126,-2-1-58,-3 1 80,3-6 144,-2-2 3751,3-7-3321,-1-6-840,0-2-302,-1-5-265,2-3 171,-1-3-56,1-2 9,2-5-2,1-1-197,1-6 584,9-16 326,-1 7 184,8-12-3366,-2 14 3394,2 0-36,1 3-53,1 1-18,-1 2-28,2 3-65,8-6 40,7 6 404,1 2-668,2 9 367,-10 9 2829,2 3-3279,11 3-81,-10 5-142,10 4-101,-14 4-638,0 4 121,9 13-49,0 8 43,-3 3 239,-7 0-1,-14-9 861,-4 0-534,-3 0 219,-4-1 135,-8 7 208,2-12 115,-6 3 129,5-17 464,-2-1-233,5-7 21,-2 0-92,4-5-612,-1-2-316,0-4-26,0-14-28,3 2-34,-1-10-78,10-10 61,8-6 74,5-1 576,7 4 349,13 7-651,-7 12 715,12-4-12,-12 14-103,0 5-204,15 2-195,-12 5-105,11 5-528,-2 12-34,-11 2-109,9 11-103,-4 11-65,-7 11-2696,-3 4 2630,-12 1-26,-14-12-41,-2-1-282,-4 3-938,-1 0 2125,0-10 1,-1-2 0,0-1 0,0 11-1</inkml:trace>
  <inkml:trace contextRef="#ctx0" brushRef="#br0" timeOffset="24251">7216 5229 24749,'3'-46'494,"0"1"1,-1 3 0,1 7-257,-2 14 64,0 3-73,-1 7-125,1 3-147,-1 5-78,0 2-277,0 5 230,1 3 64,0 8 11,0 5 55,0 7 74,-4 7-328,-2 6 447,-6 6 91,-3 5-11,0-11 1,-3 2-999,-9 14 1,-1-1 1006,7-9 1,-1 0-20,-4 4 0,3-5 202,6-4-392,6 3-96,11-8-254,17 0-400,7-16 381,15-14 1,4-6-1074,11-2 999,-10-2 1,5-1-4509,9-5 1,-3-1 4368,-24 5 1,-1 0 0,16-3 0,-8 1 0,-23 5-1</inkml:trace>
  <inkml:trace contextRef="#ctx0" brushRef="#br0" timeOffset="24762">8480 5515 16155,'-45'0'1225,"-1"0"0,5 0 0,5 0-387,9-1-130,3 0-133,3-1 314,4 1-599,4 0-19,4 0-264,5 1 292,4 0-204,6 0 123,6 0-129,6 1 320,22 0-369,-3 0 4,19 0-361,-9-1 255,-10-1 0,2-1-974,3 0 0,2-1 983,0-1 0,-1 0-4,1 0 0,-4-1-37,17-3 11,-2 1-287,-4 0 284,-4-1 451,-5 1 1,-6-1 12,-5 0 60,-5 2 50,-6-1 44,-6 0 61,-5 2-13,-5-2-543,-2-1 115,-5-2-612,-4-2 2027,-10-8-1923,1 3-2976,-5-4 3009,5 6-2256,3 3 2458,1 0 403,0 0-10,4 3 25,0 0-112,4 4 2210,2 1-2352,0 2 3368,1 0-3380,0 1 151,1 6 130,3 1-382,2 7 120,11 10-21,-2-2 56,9 10-10,-4-7-25,2 2-246,-1 1 0,0 1-312,4 8 140,-5-7 0,-3 0-182,-3 5-196,-5 3-380,-3 1-1155,-7 2-6439,-4-4 7996,-1-5 1,1-15 0,3-6 0</inkml:trace>
  <inkml:trace contextRef="#ctx0" brushRef="#br0" timeOffset="26426">11335 5596 15160,'10'-48'540,"1"1"1,-3 5 0,-1 6 61,-5 12-49,-5 5-385,-3 2 820,-7 4-853,-6 4 548,-6 4-609,-6 2 475,-7 6-85,-6 5-151,9 4 1,-1 3 762,-19 11-791,19-3 1,-4 3 0,5 0-1263,9-5 1,1 2 1145,-14 12 1,4 2-1,9 4-2660,8-1 2307,8-1-887,5-3 568,9-2 6,16 7 208,6-19 0,5-2-82,18 14 736,-14-20 1,1-3-418,8-7 175,-11-3 0,3-3 126,0-4 0,0-2 22,1 1 1,-2-2 105,-3-3 0,-2-1 530,6-10-232,-2-2-77,-5-3-250,-10-2 0,-3-2 1511,0-11-1948,-5 8 1,-3 0-222,-12-6-241,-5-2 460,-7 0-623,-5 0-31,-3 3 177,-3 1 174,-2 3 98,-1 5 115,-15-3 245,11 14-2475,-11 1 2709,16 15 53,-7 9 583,11 4-684,-7 19-5,20-4-361,1 12-322,9-7-417,7 0 189,4 2-1255,7 0-2627,5-2 538,3 1 3993,7 2 0,-14-15 0,-1-1 0</inkml:trace>
  <inkml:trace contextRef="#ctx0" brushRef="#br0" timeOffset="26871">11886 5362 19706,'18'-45'818,"-1"-1"0,-2 5 0,-3 8-390,-8 17 704,-3 5-1103,0 4 118,-1 3-461,-2 4 637,-2 7-160,-3 5 210,-7 25-128,2-4-333,-5 19 422,4-11-1,2 2 16,0-1-491,1 2-134,2 0-57,-1 0 116,3 1-21,-3 17 6,2-17 146,2-11 1,1-2-70,-1 0 126,-1 5 144,1-16 133,3-9 150,0-2 227,1-8 435,0-2 522,1-6-1636,-2-2-66,1-8 62,0-1-65,1-5 11,0-1-54,1-2-13,3 0-444,2-1 631,4 3 80,1 1-59,11-4 90,-4 8 36,8-3 8,-6 11 37,2 3 38,11 2-62,-6 4-84,6 3-65,-11 5-123,0 4-91,-2 3-92,-2 4-91,-2 1-50,-2 2 43,-4 2-18,-4 1-173,-3 0 383,-8 2 160,-5 1 105,-26 12 146,2-10-77,9-10 1,-1-1 193,-18 6-1277,-1-4 1259,-2-3-124,0-4-1201,3-4 816,3-3 135,5-4-243,5-1-360,7-3-716,8-3-978,8-4-2253,6-4 4594,11-5 1,-5 8 0,4-1 0</inkml:trace>
  <inkml:trace contextRef="#ctx0" brushRef="#br0" timeOffset="27303">12576 5544 22328,'12'33'-371,"0"1"1,5 26 136,-34-32 674,0 1-157,0 1-59,0-2-51,2 0 194,2-1-126,1-3 345,0-3-1,2-3-210,1-2 318,-2-2-95,4-6 91,-2-2-144,4-5-66,-1-4-401,0-2-139,1-5-271,-1-3-108,1-3 10,2-3-28,1-4-59,1-2 89,4-3 385,1-1 133,10-14 248,0 9 69,7-7-17,-3 15 64,8-4-69,-5 10-5,5-2-59,-9 12 123,-1 2-57,1 4-67,-1 2-102,1 2-131,1 4-151,1 4-121,0 5-128,1 5-708,0 6 456,-1 4-18,0 4-3171,-2 3 3239,-1 3 67,-3 3-1133,-1 2 1355,-4 3-1658,-2 1 1831,-3 2 61,-3 3-192,-4 0 289,-3 2-88,-4-17 0,-1 0 123,-9 20-94,6-22 1,-1-1 556,-10 10-802,8-16 0,-2-1-17,-12 12-228,-8 5-300,12-21-2158,-11 0-341,12-10-4305,-6-2 7605,18-9 0,7-1 0,4-1 1</inkml:trace>
  <inkml:trace contextRef="#ctx0" brushRef="#br0" timeOffset="27525">12783 5326 19679,'-1'-4'42,"1"1"-4757,0 3 4864,-46 53 1,35-39-1,-12 12 1,0 1-1</inkml:trace>
  <inkml:trace contextRef="#ctx0" brushRef="#br0" timeOffset="27943">13063 5669 24087,'34'7'0,"6"-1"18,-8-5 62,2-2 9,-11-2 32,0-2-8,-1-3 120,16-12-116,-16 6 72,16-21-61,-22 7-140,-2-2-15,-7 2-65,-5 10-18,-1 1 54,-4-4-105,-1 7 15,-3-3 5,-3 8 233,-1 2 80,-3 1 77,0 3 81,-3 1 33,0 1 93,-11 7 25,7 0 59,-6 6-156,9 1-133,-5 13-142,8-4-120,-2 10-74,9-5-114,4 1-145,2 3-68,1 1-41,5 0 3,1 0-134,14 14-858,-1-12 900,10 10 41,-3-16 19,4-2-26,4-2-191,3-3-256,2-4-378,2-4-574,2-3-1066,1-5 3059,7-3 0,-24-1 0,-1-1 0</inkml:trace>
  <inkml:trace contextRef="#ctx0" brushRef="#br0" timeOffset="28410">14169 5657 13468,'3'-7'4892,"-1"2"-2491,-2 5-495,0 0-1263,2-61-589,-10 43-185,0-44 90,-14 58 108,-2 2 247,-21 8-52,8 2-523,-14 8 392,15 2-2982,0 2 3364,5 4-356,3 2-108,4 3-2201,-2 18 1965,9-9-42,-1 14 19,8-14-157,2 2-32,4 0 1547,1 0-1527,5-2-55,13 10 306,4-15 11,16-8 1,6-4 76,12-5 852,-7-6 0,1-3-689,16-10-1,-30 0 0,0-1-1198,1-1 1,1-2 1278,-1-1 1,2-1 80,15-7 0,-1-1 206,-11 4 1,0-2-229,2-2 0,2-2 1,-4 0 50,-5 1 1,-1-2-239,7-9 1,3-5 0,-6 2-63,-8 5 1,-3-1-28,15-18 1,-4 0-32,-20 18 1,-3 0-1,3-13 1,-2-1-173,-4 9 0,-2 0 3,2-8 0,-2-2 154,-6 2 0,-3 2 172,-3-21 134,-3 14 1,-3 1-149,-6 0-101,-7-9 57,7 28 74,-1 0-224,6 13 6,0 1 1136,7 10-749,2 2 598,0 5-508,1 3 2998,0 6-3247,0 7-54,0 7-50,0 6-106,0 7-201,2 7-2391,-2 5 2480,2 5 95,-2 3 30,1-29 0,-2 0-1285,1 1 1,-1 1 1223,-1 1 1,0 0-32,-1 2 0,-1-1-829,0 1 0,0 1 617,0-1 1,0 0-245,-1-1 0,1 1-1238,0 10 1,1 0 472,0-14 1,2-2 0,-1 8 0,1-3-3730,2-1 5073,1-11 0,0-11 0,-1-8 0</inkml:trace>
  <inkml:trace contextRef="#ctx0" brushRef="#br0" timeOffset="28554">14805 5752 21288,'-7'-6'2033,"1"0"-1885,6 6 1631,0 0-968,-54-61-1449,43 39 309,-18-12 0,11 3-1476,66 20 844,-10 7 119,-3 2 1,1 0 974,20 2 0,-27 0 0,0 0 0</inkml:trace>
  <inkml:trace contextRef="#ctx0" brushRef="#br0" timeOffset="31575">16119 5811 10772,'-7'0'3946,"2"1"-2690,5-1 3582,0 0-4742,-28 1-5,28-4-198,-16 0 126,41-3-3274,8-3 3319,8 0-11,9-2-522,7 1 0,7-2 513,-8 3 0,1-1-22,-11 2 1,1 0 0,-2 1 83,7-2 1,-5 1 26,14-3-132,-6 1-587,4-5 755,-22 4 57,0-4 203,-26 0-349,-20-10 2059,-4 5-2449,-33-10 128,10 17 86,-16-2-1298,13 8 1384,-2 0 975,-12 1-408,3 0 212,-1 0-267,19 3-268,18 2-64,22 1-43,5 2-51,13 2 3025,16 6-3104,-5 0-139,16 5 115,-11-3-2272,2 4 2246,0 0 8,-14-3 0,-1 2-66,13 7 23,-12-2 0,-3 2-134,-3 6-150,-1 9-919,-19 5-355,-8-7-3214,-7 11 4861,-8-6 0,8-18 0,0-2 0</inkml:trace>
  <inkml:trace contextRef="#ctx0" brushRef="#br0" timeOffset="32732">17826 5873 14472,'-6'-46'2027,"1"-1"1,0 5 0,2 6-1480,7 9 298,4-4-597,0 9-72,3-1 4,-1 12-149,-2 5-72,3 2 46,-4 5-12,2 4 6,5 11-3386,-1 1 3386,2 9-1321,-4-2 1326,-2 2-5,0 2 23,-3 0-23,0 0 0,-2 0-6,-2 9 17,-3-3 17,-2-1 28,-4-9 28,-1-13 28,-1-3 140,-8-5 2807,-3-10-2624,-7-11-330,7-6-26,3-9-12,10 3 6,3-4-23,2-5-11,6-3-74,4-4 1343,6-3-1307,6 0-1298,3 1 1387,3 3 254,1 4-2777,1 4 2823,-1 5 27,8-5-343,-10 13 317,5-3-1642,-10 15 1651,0 4 212,12 4-668,2 15-110,0 2-20,-3 11-1331,-11-2 1211,-1 3 1327,-1 3-1427,-1 1 90,4 17 37,-5 4 181,-8-17 0,-1-1-44,0 18 71,-6-7 72,-7-10 64,1-13 35,-5 2 53,5-13 2284,0-4-2176,2-3 3305,1-1-3282,0-4-302,-1-3 271,1-4-352,1-5-20,0-4-42,3-4-18,1-3 8,8-17-41,0 9 278,7-10-3349,4 5 3394,-3 12-31,4-5-1,-6 16 21,7 0-14,-7 7-1,5 0 0,-7 7-42,1 0-61,8 8-76,7 8 31,-1 3 2969,0 5-3036,-9-2-23,0 0-28,0 2 6,-3 0-5,0 0 29,-2 1-3290,-1-1 3259,0 0-25,0-2-459,20 15 473,-14-18 28,16 11 22,-18-24 283,1-2-205,2-1 19,2-3 62,13-5 28,-8-2-6,8-5 27,-13 1 23,0-1 9,-3-1 3407,-2-1-3386,-2 0 156,3-5-96,-8 5 5,1-2 145,-8 7-157,-3 3-147,-3 2 0,-2 3-27,-3 4-2,-2 3-5,-4 3-3380,-2 4 3380,0 3 2,0 4 5,1 1-15,3 2 5,3 1-3,3 0 16,2 0-11,5 0 5,3-1 0,5-1-5,3-2 0,5-1 11,4-3 0,4-2 0,3-3 6,5-2-23,1-4 6,2-1 16,17-7 2860,-15-2-2831,9-6-1,-21-1 12,-5-1 6,-4-3-12,-5-2 6,-4-2-222,-3-3 217,-4-1 83,-10-27-84,-1 19-11,-8-18 28,-9 18-45,2 9-945,-10-4 945,5 12 468,-3 2-496,0 7 0,-2 2-2986,-20 1 2927,20 3 1,1 2-132,-5 8-637,19 4 458,6 2-91,5 13-302,7-5-252,7 10-229,7-9-2330,18 10 616,-6-9-4050,11 6 7024,-14-15 0,-10-7 0,-6-4 0</inkml:trace>
  <inkml:trace contextRef="#ctx0" brushRef="#br0" timeOffset="33191">20240 5614 13320,'1'-42'181,"1"-1"0,0 3 0,-5 10 2418,-13 22-2532,-12 1 1370,2 4-1414,-22 6-12,17 2 351,-10 7-356,12 2 0,2 2 2886,1 2-2903,1 2 22,3 1-11,2 2-5,3 0-1,5-1-5,3 0-3066,5-2 3066,1-1 494,4-3-483,4-1 11,3-3 193,8-3-187,4-2-1,6-4 29,18-5-17,-9-4-5,13-6-533,0-13 571,-13 2 12,9-11 775,-18 4-776,-3-3-38,-3-4 5,-3-2-5,-4-5-381,-1-3 391,-4-3 1,-2-4 28,-1-3 46,-4 17 1,0 0-490,0-20 476,-1 22 1,0 3 647,-1-7-159,-4-10-427,2 24-44,-2-6-78,4 27 2114,0 4-2271,1 4 577,1 5-466,1 6 842,2 7-837,1 8-5,0 6-1709,-1 8 1703,0 5-1417,-3-8 0,-1 1 1390,-2 25-14,1-22 0,-1 1-932,-5 17 734,0 0-79,1-4-67,1-1-101,2-5-129,4-4-220,5-4-184,4-6-720,4-5 422,4-5 640,2-6-3658,18-1 1117,-5-9 3315,17-2 0,-30-7 0,0-1 1</inkml:trace>
  <inkml:trace contextRef="#ctx0" brushRef="#br0" timeOffset="33771">20763 5653 14106,'-11'-47'675,"0"0"0,2 6 0,0 9 2017,0 15-2447,5 9 1038,1 2-1156,2 3 585,0 1-724,1 1 2176,3 1-2131,4 2-12,5 0 33,16 5-34,-3-3 29,24 3-17,-19-5 1,7 0 10,-15-2 1,-2-3-8,-1 0 10,-1-4 1,-2-1 49,6-6-34,-7 2-11,3-6 6,-8 5 5,-2-1 11,-3 1-1,-2 1-5,-1 1 45,-6-3-89,-2 5-1,-5-1 74,-4 6 337,-13 2 77,4 4-3336,-9 3 3423,9 5-2285,1 1 2216,-1 3-33,0 3-108,1 1-353,2 3-124,2 1-97,2 2-69,5 3-42,4-1-175,4 3 2,5-1-12,6 2 33,7-2 41,6 0 35,7-3 2085,5-1-1847,-4-10 0,1 0 70,19 5 1394,-15-8 0,-1-2-1322,17 1 0,-1-6 5,-1-1-28,-1-5 39,16-10-22,-16-1 6,12-10 28,-8-13-12,-15 4-14,-13 9 1,-2-2 8,4-16-12,-1-5-1729,-2-4 1758,0-6-23,-1-3-3,-11 28 1,0-1-4,0 0 1,-1-2-418,0-26 0,-1-2 451,-2 24 1,-1 0-1,-1-19 0,-2 2 79,-6 6-1,-5 7 41,-4 5 244,-1 7-229,0 6 427,2 7-482,2 5-56,2 5 1678,0 5-1712,-2 15-17,1 3-5,-3 15 10,4 1-9,1 8-7,2 5 752,3 8-680,2 5-45,2-25 1,1 0-14,0 2 0,1 1-407,1 0 0,1 2 387,1 0 0,0 0-38,1 0 0,1 0-32,0 0 0,1-1-104,0 0 0,1 1-625,3 14 0,-1 2-460,-4-14 0,-1 0-3651,2 10 1,-2-3 4312,-5 6 0,0-25 0,-2-12 0</inkml:trace>
  <inkml:trace contextRef="#ctx0" brushRef="#br0" timeOffset="39482">9596 1202 32374,'2'-52'-1049,"0"0"0,1 5 0,-1 6 113,2 14 989,0 5 159,-2 5-160,0 6-270,-2 5-11,0 9-1105,0 5 1353,0 9-47,-1 6 58,-2 8 0,-2 4-18,0-1 0,0 0 66,-2 9 0,0-1 13,0-6 1,1-3 127,-6 16 275,-1 1 41,-1 0-201,-1-7 1,-1-1 195,-4 9-287,5-14 0,0-2 239,1-10 427,-1-4 119,6-11-854,-1-2-174,4-14 0,1-15 0,2-2-296,0-17-587,5 4 81,4-6 400,2 8 0,1-2-546,8-22 1328,-5 19 0,0-2-1371,0-4 0,-1 1 1445,-2 10 0,0-1-133,1-12 0,0 1-1650,2-15 1510,-1 2-344,-4 23 1,1 2-349,3-15 470,2-4-379,-4 27 114,-2 6 1997,-1 6-2038,-1 6 3040,2 4-2216,6 15-974,2 2-50,6 16-205,12 21-1834,-7-6 2067,-2 1 0,-1 1 72,-9-17 1,0 1-47,3 11 0,0 0-1024,5 18 1403,-8-18 0,-1 1-295,0 1 0,0 1-110,0 9 0,0-1-1075,-4-12 0,-1-3 1140,-3-4 1,-1-3-2625,0 19 343,-3-16-1160,0 4-1245,-1-20 5228,-2-4 0,2-7 0,-1-3 0</inkml:trace>
  <inkml:trace contextRef="#ctx0" brushRef="#br0" timeOffset="39654">9496 1465 16975,'-3'-5'491,"0"2"4263,3 3-4363,0-67-1865,7 46 1411,-4-16 0,5 2-103,26 21 261,-2 5-883,14-2 463,-4 5-901,4 0-5349,-3 1 6644,-4 2 1,-19 1 0,-8 1-1</inkml:trace>
  <inkml:trace contextRef="#ctx0" brushRef="#br0" timeOffset="40187">11870 832 32171,'2'-51'-545,"0"1"0,-1 5 0,1 7-606,0 13 915,0 6 223,-1 5-94,0 4 126,-1 4 3700,1 5-3756,0 7-454,2 6-30,1 10-51,2 11-5,0 7-957,3 8 839,-2 7-1296,2 5 1148,-5-28 0,0 1 856,1 0 0,-1 1-4,0 0 0,0 0-80,0 0 1,-1 0-25,1-1 0,0 0-101,0-1 0,0 0-647,2 11 0,1 0 432,-2-12 1,0 1-176,3 7 0,0-1-1048,3 9-559,1-5-824,-1-7-1733,0-5 4699,-1-4 1,-4-13 0,-1-3-1</inkml:trace>
  <inkml:trace contextRef="#ctx0" brushRef="#br0" timeOffset="40697">11820 1473 25625,'-40'-40'-270,"0"0"0,2 4 0,13 5-725,27 15 845,4 1 284,7-1 149,7 0 42,7 1-13,7-1-436,7 3-1287,6 0 1918,3 2-221,6 1-370,-16 5 1,2 0-139,20-2-76,-22 3 0,-1 0-419,10-1-441,-4 2-95,-7 0-161,-3 0-1590,4-2 133,-6-4 1608,-3 0 366,-9-1 869,-13 2-52,-4 0 295,-2 0 1840,-12-6-1121,3 5 2350,-13-7-2273,9 9-156,-2-3-133,6 4 461,2 0-691,0-1-47,1 2-49,1-1-47,0 1-83,1 1-109,1 1-122,0 0-265,1 2 185,4 4 45,2 3-17,7 5-55,3 3-130,20 12-62,12 6-381,1 1 505,1-1-1521,-18-9 1482,-4 2-6,-5-1-72,-4 9 173,-10-10 39,-3 6 50,-11-12 46,-4-2 27,-6-2 45,-3-2 17,-3-2 17,1-4 50,-1-1 23,2-3 678,-3-5-684,7-1-23,-1-5 1573,8-1-1600,2-1-23,3-1-33,1-2-23,2-1-28,2 0-28,5-2-27,4 0-35,7-1-22,4 2-39,5-2-280,21-4 17,-7 7-146,16-4-1490,2 5-332,-14 5-2601,-10 4 1,-3 1 4057,-2 2 0,-2 1 1,-21 2-1</inkml:trace>
  <inkml:trace contextRef="#ctx0" brushRef="#br0" timeOffset="41081">13128 1100 15367,'2'6'3377,"-1"-2"-1522,-1-4-1783,8 20 35,-1-12 10,8 14 91,9-18-141,-1-2-3409,11-2 3387,-5-2-197,17-6 292,-2-6-39,1-2-6,-11-1 1,-16 3-24,-3-1 1,-3-2-11,-2 1 11,-3-2 22,-2 2 3290,-2 2-3268,-2 2-16,-3 1-34,-2 3 300,-4 2-361,-3 2 16,-4 2 12,-2 1 5,-3 3 17,-1 3 45,-11 8-45,9 0 44,-18 22-88,23-15 10,-7 13-5,17-15-12,3 0 1,2 1-17,2-1-17,4 0-23,3 1-38,6 0-68,4 0-336,16 7-264,12-1 220,3-1-792,2-3 204,-13-9-528,0-2-885,1-1-1657,-1-2 4195,5-2 0,-19-2 0,-2-1 0</inkml:trace>
  <inkml:trace contextRef="#ctx0" brushRef="#br0" timeOffset="41438">13991 1150 13329,'0'-3'4419,"0"0"84,0 3-4503,-48-21-5654,35 19 5648,-36-13 1409,46 23-1408,2 2 864,0 0-713,45 24-73,-15-20-57,0 1 1,-1-2 34,2-10-7,-11-6 3399,0 0-3393,-1-4 12,0-2 55,3-6-61,-7 1 0,2-6-11,-9 2-6,-2-1 17,-3-1 12,0-1 21,-2 1 18,-3 1 10,-1 3 74,-9-2-107,2 7-17,-7-1 6,2 8 61,-12 3-72,5 5-3326,-21 11 3326,18 0-672,-8 9 650,11-5-2062,3 1 2033,2 1-62,4 0 17,1 10-33,6-7-62,3 9 1899,10-10-2235,5 1-386,8-1-628,9 0-6530,28 5 7612,-1-5 0,-8-5 1,-18-10-1</inkml:trace>
  <inkml:trace contextRef="#ctx0" brushRef="#br0" timeOffset="42148">15367 838 31170,'23'-59'80,"-1"0"1,-1 6-1,-5 8-793,-9 17 162,-3 7 144,-3 6-2865,-1 4 2721,0 5-110,-2 3-549,0 2 1221,-1 4 2974,-2 5-2336,0 6-472,-3 8 3492,0 6-3430,-1 7 176,0 7 161,0 4-1494,2 5-491,0 3 327,3 3 398,1 2-27,2-1 281,4-4-1479,3-5 1402,6-5-114,5-5-2707,4-5 2865,4-4 248,3-5 275,3-4-183,18-2-678,-14-13 1,1-3 1042,23 0-37,-24-6 1,-2-3 1078,1-8-1151,-1-4 2201,-3-2-2378,-2-2 56,-4-3-2443,-3 0 2160,-4-3-48,-5 1 2163,-1-1-1910,-2-9 147,-3-6-138,-2 10-45,-3 2 4,-1 23 10,-2 1 12,1 3-14,-1 2-14,1 1-20,0 1 17,0 2 3459,-1 10-3347,0 1 18,0 9-34,1-1-3393,0 1 3354,1 2-23,2 1-39,2 1-319,6 13-471,6 2-200,1-1-170,0-4-615,-4-13-1256,-1-2 2602,1 0 1,-6-11-1,-1 0 1</inkml:trace>
  <inkml:trace contextRef="#ctx0" brushRef="#br0" timeOffset="42330">16142 889 18230,'-27'-40'155,"0"0"0,3 3 1,6 10-263,14 22 1090,3 3-1257,2 10-1782,10 23-7701,2 7 9692,3 2 1,-6-17-1,-7-16 1</inkml:trace>
  <inkml:trace contextRef="#ctx0" brushRef="#br0" timeOffset="42583">16476 774 15557,'0'-9'4241,"0"1"-3065,0 8-191,0 0-205,-9-65-176,5 43-374,-2-15 0,0 4 94,1 24-4,1 4-264,1 2-34,0 6 12,0 5 22,-1 8-23,0 7 1,-1 6-896,1 6 873,2 6 12,0 2-29,1 3 0,4 4-27,0 1-34,4 1-1402,2-1 1284,3-1-117,-3-18 0,1 1-174,7 13-256,-3-11 1,2 0-1593,3-9 0,2-2-2152,11 16 4476,12-9 0,-30-26 0,-1-3 0</inkml:trace>
  <inkml:trace contextRef="#ctx0" brushRef="#br0" timeOffset="42864">16919 978 10662,'0'-9'4913,"0"3"-3468,0 6 1395,0 0-2336,-25-61-124,13 44-142,-7-17 0,-3 5-81,4 26-34,-10 5 202,-16 18-230,15-3 0,-17 15 7,21-9 88,-7 15-94,10-9-29,-5 11 0,12-14-5,3-1 33,-1 9-660,7-9 599,0 5 16,17 3-27,-1-13-1,13 9-11,-1-16-11,5-2-33,3-1-23,6-2-45,4-2-39,3-2-555,-10-3 1,1 0 358,18-1-563,-17-1 0,0 0 323,14-2-309,0-4-938,-1 1-462,-1-2-2403,-2-1 4688,5-2 0,-25 5 0,0 0 0</inkml:trace>
  <inkml:trace contextRef="#ctx0" brushRef="#br0" timeOffset="43224">17447 1023 22604,'-30'12'47,"0"-1"1,-18 12-48,50-9-11,10 7-6,2-5 1,9 4-1,0-8-17,1-1 6,2-2 17,0-2 11,-1-3 11,0-2-5,-2-1 5,1-3 6,-2-3 16,-1-3 12,0-3 129,11-20-79,-13 9 0,5-16 0,-18 14-5,-4-2-23,-1 0 28,-2 1-5,-4 4-6,-2 2 0,-5 6 0,-2 2 11,-2 5 12,-2 2 21,-3 3 108,-12 6-113,7 2-955,-9 7 921,12 3-21,2 1-24,0 5-186,3 0 170,2 2-16,4 1-12,1-1-28,5 0-23,2 1-50,3 0-95,6 2-845,12 13-293,3-8-1219,13 8-6297,-6-16 8094,-1-5 0,-12-10 0,-6-4 1</inkml:trace>
  <inkml:trace contextRef="#ctx0" brushRef="#br0" timeOffset="43864">19333 1053 32767,'36'-45'0,"0"-1"0,-3 5 0,-8 5 0,-16 12 0,-5 2 0,-3 1 0,-4 1-1179,-4 0 255,-6 3-1011,-5 1 1018,-4 3 316,-5 3 383,-3 2 490,-3 4 247,-17 1 410,12 4-294,-11 4-421,18 3 294,3 3-571,3 2 191,6 2-358,5 3-215,5 3-218,5 2 188,4 4-201,7 3-130,5 2 14,6 2-452,20 13 614,-5-11 365,-9-13 1,0-2-130,15 6 109,1-3 162,-1-2 29,13 6-474,-18-9 548,5 4 2,-23-10-7,-5-4 6,-6-1 22,-3-4 0,-7-1 5,-19 0-11,-2-1-6,-19-1-2,1-1-796,-7-2 779,-5-1-11,-2-2-6,-2-2-11,2 0-17,5-1-95,-7-4 56,21 3-95,0-1-3048,23 2 3255,10 3 0,2-1 0,6 4 0</inkml:trace>
  <inkml:trace contextRef="#ctx0" brushRef="#br0" timeOffset="44107">19965 549 20850,'0'-6'1726,"0"1"458,0 5-2352,-30 47-5560,19-16 5703,-6 3 0,0 3-9,10 8 242,3 1-432,2 3 799,1-1-670,3 2-73,3-2-129,4 0-201,3-4-325,2-2-584,2-3-716,2-2-3368,0-4 5491,3 2 0,-10-18 0,0-1 0</inkml:trace>
  <inkml:trace contextRef="#ctx0" brushRef="#br0" timeOffset="44556">20065 1071 20918,'-31'-40'571,"0"1"1,1 3-1,11 10-515,21 21-33,3 2-12,4 0-11,8 1-6,5-1 1,4 1-18,5 0-55,18 2-34,3 3-20,-15 1 1,0 0 19,9 4 4,-2 3 13,-27-5 11,-3 0 6,-1 1-1,-2 1 23,0 0-5,0 8 44,-3 6 39,-2-4 79,-6 6 56,-7-13-62,-1-1 0,-2-4 29,2-3 22,2-2 11,1 0 5,2 0 152,-1-1-202,3 0 45,-1 0-85,2-6-38,-1 1 5,1-6-28,0 4 1,0-1-40,0 3 5,0 1-16,1 1-23,0 0-5,0 0-17,0 1 34,-1 0-45,1 1 61,-1 0-100,0-1-12,0-1-145,0 0-1216,0-1 28,0 1 1479,6-3 0,-4 4 0,4-1 0</inkml:trace>
  <inkml:trace contextRef="#ctx0" brushRef="#br0" timeOffset="44990">19748 1028 20675,'34'-34'319,"-15"9"-305,14 17 0,6 4-2010,4-1 2019,0-2-12,-2 2 910,13-4-899,-5 2-16,-2 0-1,-12 1-10,-11 0 637,-10 3-632,1-1 371,-11 3-438,-1 0-458,-3 0-2842,-6 6-447,4-1-3686,-5 2 6652,6-2 0,0-3 0,1 1 0</inkml:trace>
  <inkml:trace contextRef="#ctx0" brushRef="#br0" timeOffset="45722">20308 940 12208,'-8'0'5472,"2"0"-4329,6 0 3204,0 0-4252,10-24-33,-7 17-18,7-17 1,-7 24 0,1 3 5,1 3 18,5 12-7,4 9-369,-1 1 330,3 4 0,-3-7-10,3 0 4,1-1-4,2 0-1,9 8-6,-7-9 1,5 5-6,-10-11 6,-4-1-12,-1 1 6,-5-6 17,-2 1 11,-7-7 376,-8-3-365,-1 0 0,-8-5-5,2-1-1,-1-4 12,0-3 106,-7-10-78,9 4-3342,-3-16 3314,14 12-6,1-8-5,7 8-34,12-10-2274,2 6 2268,12-8-1522,-2 10 1494,5 1 1384,4 2-1395,4 1-11,2 2-11,2 2-1476,1 2 1442,-1 1-134,15 0 1312,-18 3-1239,6 1-12,-23 5 12,-5 0 2121,-4 1-2105,-4 0 303,-5 1-152,-1 1 3214,-4-1-3140,-2-2 549,0 2-532,0-2-12,0 2 5,0 0 51,1 1-112,0-1 39,-2 4-16,0 1-1,-1 5 1,0 2 5,-2 4-17,0 3 22,-1 14-44,1-5 0,1 11-6,2-11-22,2 0 22,1-2-16,4-1 16,11 4-6,1-6 7,11 2-18,-1-9-11,23-2 28,-9-5-884,17-1 884,1-6-1185,-16-4 1191,10-3-6,-23-3 22,-4-3 1,-5-2-12,-4-3 12,-4-1-17,-4-3 16,-2-3 35,-3-15 60,-10 4 1,-1-1-95,0-10-18,-2 13 1,-1 6 6,3 14 743,1 4-789,0 2 1249,3 2-1338,1 3-28,1 1-22,2 1-381,-1 6 16,1 0-374,2 8-668,1-1-1053,3 2 2622,4 3 0,-5-9 0,1 1 0</inkml:trace>
  <inkml:trace contextRef="#ctx0" brushRef="#br0" timeOffset="46216">21897 934 13441,'1'-6'4329,"0"1"1692,-1 5-5892,-34-57-5694,14 47 5607,-4-17 0,-1 5 25,-2 35 854,1 4-882,-2 4-16,-11 16-23,12-5 937,-5 12-942,16-11-29,6 13 1,6-12 10,8 8-72,21-6 50,4-11 2145,17 5-2145,-1-12-656,6-4 656,8-3 3,-27-6 0,0-2 8,1 0 1,1-1-1033,0 0 1,0-1 1042,0-2 1,0 0 2,-1-1 1,0-1 8,29-7-888,-5-4 888,-6-4-1183,-5-3 1205,-7-2 1,-5-4 568,-5-3-568,-7-5 4,-3-5-389,-6-4 396,-3-4-1,-5-4-166,-1-3 172,-4-1 1400,-3 0-1333,-3 1 11,-4 3 29,-4 3-35,-2 5 18,-2 5 0,1 4 10,1 6 40,2 7 115,1 2-205,6 11 2449,0 1-2510,7 9 1780,-1 4-1780,1 4-11,1 8 5,1 7-33,3 7-1573,3 8 1567,3 6 5,3 6 29,1 5-12,2 3 0,-8-28 1,-1 0 5,0 0 0,0 1-1309,-1-1 0,0 0 1269,5 31-27,-1-4-1794,-1-3 1688,-1-5-764,0-4 634,2-3-71,7 12-685,-3-16-621,7 10-863,-7-21-2609,1-4 5152,0-3 0,-7-10 0,-2-2 0</inkml:trace>
  <inkml:trace contextRef="#ctx0" brushRef="#br0" timeOffset="46698">22475 1045 13292,'16'-40'-2,"0"-1"0,-2 4 0,5 9 2319,30 19-2418,-9 2-44,17 0-40,-15 2 1107,1 1-1141,0 1 6,-1 0 12,-2 0-1,-4 0 40,-2 0 957,-6-1-778,6-3 3301,-16 2-3211,1-2 5,-16 4 116,-3 0-132,-1 0 509,-6-1-297,-5 2 44,-8-1-161,3 2 201,-6 7-191,10 0-10,-2 7-11,6 1 100,1 10-62,4 10-128,3 0-12,7 3-3403,5-11 3370,5-1-58,18 7 25,-3-9-2234,13 5 2245,-9-12-125,3-2 124,-2-1 2174,1-4-2145,12-1-18,-13-5 79,8-3-62,-18-4 3326,-2-3-3286,-6-3 184,2-21-218,-11 8 252,1-18-247,-16-1-3413,1 7 3385,-4-10-998,0 14 1016,1 5-16,-1 3 26,1 4-16,0 4-17,1 2-17,0 4-44,2 3-63,1 2-66,2 2 2822,0 1-2923,1 2 1447,1 2-1649,-1 4-167,1 2-437,1 3-628,3 2-969,3 1-2107,3 1-1326,1-2 5251,-2-1 0,-3-7 0,-3-2 0</inkml:trace>
  <inkml:trace contextRef="#ctx0" brushRef="#br0" timeOffset="47021">23594 846 13547,'1'-3'4531,"0"1"118,-1 2-4626,42-24 5,-23 24-6,34-14 12,-34 32 11,9 20-23,-5-6-16,5 14-6,-10-11 5,-1 1-22,-1-1-5,-3 0-28,2 9 10,-7-12 18,-1 6 0,-6-19 33,-2-3 34,-3-6 27,-3-2 29,-2-5 11,-1-1 11,-1-4-16,0-3-12,1-3 0,0-4-3414,2-3 3386,3-2-886,1-2 869,3-2-27,1-2-12,3-2-6,2-1-16,5-1-56,11-11-185,8 2 6,3 3-163,2 10-1076,5 13 96,-8 6 1942,9 1-4630,-13 6 4077,1 1 0,-13-1 0,-2 1 0</inkml:trace>
  <inkml:trace contextRef="#ctx0" brushRef="#br0" timeOffset="47348">24308 1032 23668,'15'1'269,"3"-1"-247,1-4-10,3 0-18,3-1 6,0-1 11,0 0 0,-3-3 1,-1-2 10,-3-1-11,2-10 17,-7 4-22,0-7 5,-9 7 6,-2-1 5,-5-4 6,-8 3-5,-1 2-7,-7 7 18,3 5-6,0 3-6,-1 2 29,1 1 16,0 1 6,1 2 50,-3 5-67,5 1-6,-3 6 12,6 0 50,-5 29-101,7 1-59,4-10 1,1 0-1009,8 15 647,6-3-543,5-16-1244,5-1 2196,7 2 0,-13-15 0,1-1 0</inkml:trace>
  <inkml:trace contextRef="#ctx0" brushRef="#br0" timeOffset="48108">26319 1098 31955,'34'-46'-309,"-1"0"0,0 0 0,-4 7-661,-13 14 1437,2-7-590,-12 19-205,-3-2-435,-2 9 857,-2 1-2611,-2 3 5551,-17 7-2767,-6 10-255,-7 3-594,1 6 780,10-1 200,2 1-69,-3 14 166,8-10-1028,1 9-1094,13 4 305,5-17-99,8 12 228,4-22 264,4-2 401,5-2-2889,3-5 3374,4-2 83,2-2 322,0-5 133,0-3-23,-2-5-131,-3-2 110,-3-3-519,1-13-202,-11 4-20,-1-11-39,-12 6-112,-4-1-34,-5-1 29,-5 0 2960,-5 2-2564,-3 2 90,-3 3-1,-2 2 50,-14-2-49,10 8 4,-8 1-27,15 9 557,3 4-596,4 3-12,4 1-11,2 4-39,4 3-33,1 5-119,3 4-223,1 3-415,6 4-935,4 2-2240,7 3-4471,1-1 8520,1-4 0,-9-11 0,-4-4 0</inkml:trace>
  <inkml:trace contextRef="#ctx0" brushRef="#br0" timeOffset="48481">27360 571 21944,'-45'-10'58,"0"0"0,4 1 0,8 11-2,14 38-17,3 7-4478,0 6 4473,2 7 265,8-27 0,0 0-288,0 2 1,-1 2-7,2 1 1,-1 0-6,0 1 0,0 3-38,0-1 1,-1 3 0,0-1 70,-1 6 0,0 4-203,-3 6 0,0 6 0,-1-6-605,1-3 0,0-2 620,2-6 0,-2 2 0,2-5-92,-2 2 0,0-3 29,1-3 0,-1-1 61,1-5 0,0-2 0,-10 21 118,0-16 1932,0-11-1865,2-12 5,0-8 801,-2-11-772,6-6 1043,-1-11-1004,8-5 34,3-5 189,4-28-139,6 9 817,-2 15 1,2 0-795,10-17-1,5 1-11,2 0-16,5 2-49,-8 16 1,2 0-65,12-15-50,-11 18 0,0 1-40,11-7-27,0 2-79,2 3-129,2 2-1757,1 4 1051,3 1 964,-8 8 0,-1 0 0,-1 2 0,13-5 0</inkml:trace>
  <inkml:trace contextRef="#ctx0" brushRef="#br0" timeOffset="49250">28610 910 32767,'-18'-33'-1175,"0"0"1,-13-16-320,21 62 1426,-1 5-98,-1 3-236,0 3 55,1 2 73,1 1-1005,2 1 1213,4 0-121,2-1-406,3-2-30,4-2 185,3-3 98,6-2 226,10 2 6,-3-7 118,9-1 176,6-8 82,-8-2 68,9-5-308,-11-2-34,0-3-54,0-1 61,14-14-200,-16 6 1,11-11-151,-23 11 29,-1-1 397,-3 2 105,-1-3-81,-4 8 6,-1 0-7,-2 8-55,0 1-78,1 12 5,0-2-34,5 16 79,1-9-6,6 6-11,0-6 0,5-2-11,3 0 11,2-3-3381,2 0 3392,2-3-2257,-1 0 2252,1-3-804,-3-2 804,-1-1 5,-3-2 11,-1-3 1882,-3-2-1864,-2-3 2841,0-9-2820,-5-7-38,-2-2-7,-5-4 12,-2 6 0,-6-10-11,1 10-1607,-5-7 1607,1 15 5,-3-2-27,4 8-130,-3-2-10,7 10-51,1 0-387,2 3 113,1 7-258,3 1-410,3 7-631,4-1-1211,4 1 2980,6 2 0,-9-7 0,1-1 0</inkml:trace>
  <inkml:trace contextRef="#ctx0" brushRef="#br0" timeOffset="49597">29625 1008 22974,'15'-11'123,"9"0"-770,1 5 664,6 0 196,-9 0-191,11-4-2890,-9 1 2896,5-4 45,-6-4-40,-8 3 63,4-15 175,-12 10-227,-1-6-4,-4 7 55,-2-6-39,-4 7-11,-3-2-1,-5 9 46,-12 0-45,3 5 11,-11 1 5,7 3 40,-14 8-45,2 5-61,0 5 3097,9 3-3092,14-4-11,3 2-112,4 13-45,4-6-499,5 11 258,7-8-1322,20 12 1731,4-14 0,1-1 0,3 7 0,17-1 0</inkml:trace>
  <inkml:trace contextRef="#ctx0" brushRef="#br0" timeOffset="50026">30258 656 13354,'0'-45'974,"-1"0"1,0 1-1,1 9 1776,0 24-2638,0 1 1269,0 9-1370,0 2 827,0 4-815,0 5-1,2 7 3072,5 22-3077,1-3-1658,4 20 1641,-1-9 23,1 5-351,-5-13 0,1 2 334,3 20-3,-6-20 0,0-1-3,-1 13-6,-3-4 34,0-6-28,-1-5 0,-2-6 0,-1-6 6,-5-1 16,1-10 6,-4-1 1515,1-12-1503,-1-2-2386,-1-4 2380,-1-5 11,-1-5-102,-1-4 102,0-4-6,1-4 50,-2-16-61,8 7 12,0-13-614,10 13 602,4 0 28,12-8-34,17 2-16,-5 8-1,19 10 1,-23 19-6,9 7 2222,-7 4-2216,1 6-17,2 4-12,1 2 18,2 5-2818,15 15 2795,-12-7-17,-9-6 1,0 2-1572,-1 2 1543,0 8-99,-19-16 72,-6-2 272,-10-3-362,-6-3-96,-11-2-212,-6-5-1832,-25-3-376,11-5 3007,10-1 1,3-1 0,7 0 0,0-2 0</inkml:trace>
  <inkml:trace contextRef="#ctx0" brushRef="#br0" timeOffset="50404">31265 683 18179,'-2'-5'2560,"0"2"-336,2 3-1765,-68-51-330,46 37-438,-16-14 1,3 5 347,27 21 159,3 2-192,1 0 16,2 0 29,0 8-12,2 0 6,0 8-6,3 1 6,2 4 536,4 4-548,2 3 23,10 19-3047,-2-10 3002,8 14 0,-4-13-509,3 2 493,2 1 7,-7-13 1,2 1-37,0-1 1,0 0 8,0-1 0,-1-1-59,13 17-90,-15-9-39,-11-5 101,-6-3-50,-11-9-118,-7-11-874,-20-3 73,5-5-498,-14-5 1030,10-7-4173,-1-4 4722,-3-7 0,18 11 0,2-1 0</inkml:trace>
  <inkml:trace contextRef="#ctx0" brushRef="#br0" timeOffset="50592">31232 674 17044,'-30'39'242,"0"1"1,-1 2 0,8-3-199,16-10-38,-1 12-40,5-10-55,2 2-113,1-1 525,0-1-1039,0 0 152,1-3 564,0 11 0,-1-22 0,1 6 0</inkml:trace>
  <inkml:trace contextRef="#ctx0" brushRef="#br0" timeOffset="50814">31648 825 23931,'-17'8'-28,"3"4"-61,12 10-85,0 3-123,4 1-190,3 4-1832,3-1 818,4 1-647,3-2-7683,10 7 8701,-9-12 1,0-3 0,-11-15 0</inkml:trace>
  <inkml:trace contextRef="#ctx0" brushRef="#br0" timeOffset="50985">31801 579 16510,'-4'-8'3372,"1"2"-2588,3 6-2941,0 0-329,-6-28 2486,14 38 0,-12-34 0,14 40 0</inkml:trace>
  <inkml:trace contextRef="#ctx0" brushRef="#br0" timeOffset="51290">32096 709 20255,'0'-60'1057,"1"0"0,0 5 0,-1 7-604,0 14 376,0-9-493,0 13-55,0-2-52,0 16-33,0 6-67,0 3 40,0 3-153,0 2 7,0 1-45,-3 9 39,-2 3-1,-1 11-4,-1 6-803,0 8 791,1 9-9,3-5 1,0 3 2,1-8 1,0 1-611,0 12 1,1 4 592,0 3 1,1 0 5,0-13 1,2 0-18,-2 10 0,4 3-224,3-7 0,4 2 1,0-3-932,1 2 1,2-1 848,-2-5 0,0 3 1,1-6-781,11 17-1816,-9-29-4758,-2-7 7694,-3-7 0,-6-7 0,-1-4 0</inkml:trace>
  <inkml:trace contextRef="#ctx0" brushRef="#br0" timeOffset="51797">32140 996 17944,'-31'-43'336,"1"-1"0,1 6 0,10 8-369,20 19 872,6 6-951,8 3 306,22 0-496,-2 5-345,11 3 0,2 1-651,7 3 1056,-11-2 1,-1 0-218,2-2 56,-4-1 84,-6-3 771,-4-1-519,-7-2 89,-2-2 90,-6-1 95,-2-1 689,-1-4 107,-4-1-488,-3 1-39,-4 1 1169,-2 3-1281,-2 0 212,-6 0-346,0 1-34,-7 2 113,-3 4-220,2 1-27,-2 4-23,6 2 45,2 5-33,5-2 10,1 3 23,7-3 39,3 0 12,5-1-6,5-1 78,18-3-134,-6-3-1,14-4-21,-10-4-1580,-1-4 1596,0-4-39,-3-2 112,6-14-2880,-6-6 2801,-2-1 152,-9-9-990,-12 21 883,-1-6 893,-8 14-904,-2 1 0,-6 2 107,-12 0-67,3 5 122,-21 1-38,5 7-140,-2 3-23,2 5-17,11 3 2859,0 3-2875,2 5 1579,3 2-1579,3 5-18,4 3 1,5 20-17,6-9-23,8 16-27,7-15-588,8-1 470,4-1-113,6-4-223,2-4-465,3-4-2065,1-4 3045,5-1 0,-19-12 0,-1-1 0</inkml:trace>
  <inkml:trace contextRef="#ctx0" brushRef="#br0" timeOffset="128629">12175 7983 22145,'0'-54'825,"0"1"0,0 5 0,-1 9-354,-2 22-348,2 8-146,-1 3-5,2 5 6,1 10 33,2 1 0,3 11 6,8 16-11,-3-4-670,6 15 658,-5-11 1,0 3-12,0 0 17,-3 1 0,-1 1-11,-3-1 11,-2-1-11,-2-1 27,-2-4-4,-3-3-1,-2-3 0,-3-5-444,0-3 450,0-3-6,1-5 17,2-3 130,0-3 10,4-4 134,0-1-235,2-9 606,0-1-634,0-8 34,0 1-6,0-3 452,2-1-496,3-1-12,3-1 0,5-1-11,2 0-6,3 0 1,2 1-18,2 1-5,2-1 0,2 3-16,1 0-415,2 1 420,-1 1-6,-1 1 6,-2 1-11,-2 2 38,-4 1 1,-3 1 28,-3-3-11,-4 4 5,-2-2-6,-3 3 23,-2-3-11,1 1 425,0-3-425,0 3-6,0 0 34,5-7-23,-1 3 12,4-4 5,-3 4 11,0 2-11,1 1 6,-2 2-17,-1 2 6,-2 2-6,-1 3-28,-1 1 0,0 1 11,-1 4 17,1 4-6,1 7 29,1 18-3438,0-4 3387,0 14-1196,-3 9 1146,0-11-565,-1 16 290,0-16-1703,1 21-7803,5 0 8652,0-5 0,-1-21 0,-2-27 0</inkml:trace>
  <inkml:trace contextRef="#ctx0" brushRef="#br0" timeOffset="129078">13086 7923 16137,'46'-37'110,"0"0"0,-3 3 1,-5 7 1419,-8 15-1496,4 1-40,2 1-61,2 1-56,2 2-1863,-1 2-282,16 2-634,-14 2-1288,11 0 4190,-15 2 0,-18 0 0,-2 0 0</inkml:trace>
  <inkml:trace contextRef="#ctx0" brushRef="#br0" timeOffset="129301">13415 7824 24833,'-1'29'62,"0"4"-62,1 5 5,-1 3-10,0 5-107,0-9 0,-1 1-1651,-2 22 808,0-6 0,0 2-2299,2-10 0,0 0 3254,0 3 0,0-2 0,1 12 0,1-29 0</inkml:trace>
  <inkml:trace contextRef="#ctx0" brushRef="#br0" timeOffset="130010">14030 7899 25478,'-17'-9'33,"5"9"-22,21 30 1,0 4-12,2 1-12,0 21 1,-3-12 11,-4-6 0,-1 0-5555,-1 6 5544,-3 12-1126,-3-21 1125,-1-3-276,-2-3 304,0-4 18,-3 7 67,6-17 89,-1 3 1747,5-20-1769,0-10 2245,0-2-2385,1-10 16,0 0 1,1-4 6,1-5-7,-1-2-10,0-3 2617,0-4-2617,-1 0 8,1 3 0,0-1-20,1 7 1,0 0-15,1-7 1,0 2 7,7-11-10,-2 20-6,2 5-3254,0 4 3254,1 4 0,2 5-11,10 2 0,-4 6 0,9 1-1990,3 11 2001,-6 1 1410,8 10-1427,-12-1 12,0 3-1,-1 4-11,-2 1-11,3 16-972,-7-9 983,0 12 0,-8-15 2493,-3 0-2488,-1-2 1061,-2 7-1054,0-12 5,-1 4 0,0-16 22,0-2 17,0-5 1837,0-2-1781,0-3-3,0-4-42,0-2-22,-1-5-5,0-4-1,0-5-16,0-4 38,5-33-19,4 23 1,1-1-18,-2 0 1,2 0-571,3 2 0,1 4 585,4-2-3017,1 4 3016,2 1 1,10-2-6,-7 9-2025,8-2 2025,-9 12 497,2 2-525,12 3 6,-6 2 2256,9 5-2262,-10 4 5,-2 7-27,8 17-6,-4 13 2082,-4 5-2096,-16-14 0,-4 1-82,-3 11-122,-4 13-197,-6-16-2058,-4 1 0,-2 0-2394,1 3 4906,1-4 0,1-5 0,8-24 0,0-2 0</inkml:trace>
  <inkml:trace contextRef="#ctx0" brushRef="#br0" timeOffset="130335">15440 7691 26592,'-2'5'90,"-2"6"-29,-9 38-61,4-10 11,-2 15-11,4 0-1783,4 3 1772,-1-1 5,4-5 28,0-18-22,0-1 0,2-1 557,0-4-573,7 11 38,-2-17 332,12 8-309,-3-24-6,11-1-17,2-8-5,7-2-20,-4-2 0,3-2-56,3 0 1,2 0-1859,12-3 1,1 0 1311,-11 3 0,-2 1-1387,-3 2 1,-2 2-7102,6 1 9093,-8 2 0,-16 1 0,-8 1 0</inkml:trace>
  <inkml:trace contextRef="#ctx0" brushRef="#br0" timeOffset="132456">13732 9046 24368,'0'-47'618,"1"0"0,0 6 1,0 9-952,-4 20-48,3 9 119,0 2 175,0 6 86,4 10-183,-1 4-356,8 37 377,-5-20 30,2 24 190,-1-8-36,0 1-50,-2-14 1,1 0-1345,3 11 1451,0 1-28,-4-29-5,2 2-44,-2-8-26,0 2 17,-2-12 69,-1-1 130,-1-3 341,0-2-240,1-5 35,0-3-82,2-7 1255,-1-5-1275,0-4 31,0-5-24,-1-4-88,-1-24-1092,-4 25 0,-1-1 843,0-1 0,1 1 40,-4 0 1,1 2-813,-5-12 721,0 5-119,1 3 142,1 6 11,1 5 35,1 6-10,0 3-53,2 7 44,1 2 1751,2 5-1436,2 5 834,-1 2-857,1 7 132,-1 4-148,1 5 33,0 4-54,0 3-17,0 19-247,0-10 45,1 14 36,0 2-2281,1 3 2322,-1-2-22,-1-5-2604,0-19 2628,-2-2 22,-1 6 21,0-12 27,0 4-9,1-14 7,1-3 1578,0-4-1517,0-3 3935,1-1-3948,-1-12-207,0 1-5,-1-10-7,0 4 17,1-2-32,0 1-23,1 1-404,-1-2-116,0 5-3829,-2-2 4458,1 8 1,0 1 0,1 4 0</inkml:trace>
  <inkml:trace contextRef="#ctx0" brushRef="#br0" timeOffset="133255">9730 9566 21557,'46'0'169,"0"0"1,0 1-1,20-1 1,-5-1-1871,-25-1 1,-1 0 1791,5-1 0,1 0-127,3 1 0,1-1 18,3 0 0,1 1-1006,3-1 1,1 0 1025,1 0 0,3 0-9,-1 1 1,4-1-1,-3 1-260,-11-1 1,-2 1-1,3 0 249,12 0 0,4-1 1,-3 0-394,-14 2 0,-3-1 0,0 1 453,3-1 1,0 1 0,0-1-171,0 1 0,1 0 0,1-1 143,-1 1 0,0 0 0,3-1 69,2 1 0,3-1 0,1 0 1,-3 1-32,5-1 0,-4 1 0,4-1 57,-4 1 0,2-1 0,2 1 0,-1-1-9,1 0 1,1 1 0,0 0-1,1-1-69,-9 1 0,1 0 0,0-1 0,0 1 0,0 0-44,1 0 0,0 0 1,-1 0-1,1 0 1,-1-1 21,10 1 0,0-1 0,0 1 0,0 0 24,-12 0 1,1 0 0,0 1 0,1-1-1,-1 1-19,4-1 1,0 1-1,1-1 1,0 1-1,-1-1-28,1 1 0,0 0 1,0-1-1,-1 1 1,0 0 57,-3 0 1,0 0 0,-1 0 0,1-1 0,-1 1 10,13 0 1,1 1 0,-1-1-1,-4 0-56,-10 0 0,-3 1 1,0-1-1,3 0 76,9 1 0,2-1 0,2 1 0,2 0 31,-4 0 1,4 0-1,-1 0 1,-1 0-1,-4 0-64,-7 0 1,-4 0 0,-1 0 0,5-1-12,6 1 0,6 0 0,0 0 0,-2 0 0,-7 0 16,1-1 0,-7 0 1,0 0-8,2 1 0,-2-1 1,1 0-117,-1 0 0,-1 0 0,0 0 62,-2 0 0,1 0 0,-1 0 167,-2 0 1,0 0 0,0 0-235,19 0 0,-2-1 50,-4 0 1,2 0 22,-11-1 0,2-1 0,-3 1-37,4-1 0,-1 0-16,11-1 0,-2 0-216,-16 0 1,-3 0-2857,19-3 3109,-9-1 0,-30 3 0,-16 3 0</inkml:trace>
  <inkml:trace contextRef="#ctx0" brushRef="#br0" timeOffset="196376">9646 9712 11633,'0'-6'3758,"0"2"1990,0 4-5446,-18-41-291,13 31-72,-13-32 508,18 42-492,0 3-2814,0 2 2904,0 5 465,3 5-465,-1 5 11,6 19-23,-2-6-10,3 14 38,-1 5-38,-3-13-209,0 15 219,-4-18 51,-2 14-33,-3-13-1,-3 8-5,-1-18 5,2-3 3216,0-4-3222,-1-1 193,3-8-63,1-2 610,2-7 34,1-1-263,0-9-409,0-13-85,0-5 1,0-10-737,0 3 737,0-4-18,0-4 18,0-22-34,1 15 11,1-13 40,6 13-7,-1 17-4,2-4-22,-3 21 15,-2 3-38,-2 6-23,-1 2-45,-1 2 17,0 7 34,1 3 5,0 23-2652,0-3 2641,0 17-45,-3 16-683,-1-11 635,1-15 1,0 0-2396,-2 17 1485,2 2 1003,3-10 0,1-2 0,-1-4 0,3 19 0</inkml:trace>
  <inkml:trace contextRef="#ctx0" brushRef="#br0" timeOffset="197196">17442 9487 22759,'-8'-31'862,"-1"0"1,-4-19-527,13 45 59,0 4 205,-1 0-612,1 5 18,-1 1 50,1 7 16,0 12-32,0 1-1,0 11-303,0-4 297,0 1-5,1 3-22,0 0-23,0 2-56,0 0-151,1 2-387,-1 2-2075,0-10 1,0 0 2685,1 24 0,0-8 0,0-22 0</inkml:trace>
  <inkml:trace contextRef="#ctx0" brushRef="#br0" timeOffset="199436">8243 10803 19355,'0'-46'847,"-1"-1"1,0 2 0,0 6-428,1 20 557,-1-3-669,1 11 174,-1 3-280,1 3 4,-1 3-200,0 0 306,0 8-307,1 2 18,-1 9 27,2 19-16,-1-4-306,0 20 289,0-9-953,0 6 919,0 2 12,-1 2-12,-1 1 11,-3 0-3,2-17 1,-2-1-3,-1 18-541,2-21 1,-1-1 556,0 6-10,0-6-233,1-5 244,0-6 207,0-5-112,2-4 83,1-7 1293,0-1-1399,1-14 1153,0-2-1197,-1-12 300,1 0-284,3-18-27,1 9-3387,3-13 3381,2 15-1,2 0-410,2 3 382,9-8 12,-3 11-28,15-9 17,-11 18-11,6 0-17,-7 8 5,0 4-22,0 1 0,2 2-45,10 2 51,-7 1 0,7 1 10,-12 0 7,-3 0 5,-2-1 3213,-1-1-3185,-3 0 590,-2 0-567,-2-1-7,-3 0 7,0-1 10,-2-2-16,1-1 6,-1-3 33,2-4-23,1-4-10,-1-1 5,0-2 0,0 4 22,-1-1-22,2-1-11,0-1 11,1 0 0,2-1 28,4-6-11,-3 6-1,2-2 12,-6 9 17,-1 2 0,-2 2 0,-2 3-12,-1 2-61,0 1 12,-5 8-1,1 0 0,-4 10-5,1 1 5,-1 3-11,1 4 0,-1 2 0,2 3-23,1 1 7,2 3-141,1 17-218,1-11 162,2 12-78,1-15-135,3-1-185,1-1-335,0-2-750,2 0-639,1-1-7496,6 6 7939,-5-15 0,-1-1 0,-6-17 1</inkml:trace>
  <inkml:trace contextRef="#ctx0" brushRef="#br0" timeOffset="200636">9219 10981 19391,'-4'-3'2789,"1"1"-677,3 2-2090,-44-3 113,32 7-129,-32-1 36,47 10-31,2-3 27,4 2-16,3-6 6,0-2 0,4-2 0,2-2 0,0 0-5,3-4-7,0-1 1,2-5 6,-2 0 5,0-3-6,-1-1 101,12-19-50,-15 11 73,10-20-68,-20 22 64,-1-4-69,-5 8 11,-2 2-11,-1 1-12,-3 2-5,-2 1 6,-10 1-34,2 3-6,-6 2 6,3 3 17,0 2-22,-1 2-1,-1 3-11,1 4-11,-2 4 11,1 2 1,0 4-18,0 3-476,2 3 470,2 1-10,2 3 0,2 1-29,4 2-190,7 26 118,6-21-45,7 19-224,21-21 9,-4-12 86,1-6 0,3-4-72,11-2-1475,17-2 1508,-15-10 62,1-5 83,-2-5 96,-1-4-125,-8-3 0,0-2 321,8-6-43,-11 4 1,-3 0 87,-6-3 22,-2-1 11,-5-1 362,-1 2-340,-4-1 175,1-8-67,-6 10 139,-1-12 1244,-5 19-1468,-3-2-56,-2 10 573,-4 2-645,-1 2 5,-11 2-73,2 2-17,-8 3 6,4 3-12,-2 4 1,1 3 0,1 3-34,3 2 16,2 1-32,-1 17 16,9-12 0,-2 12 5,11-18 12,0-1-11,2-3-6,5 2 28,0-6 28,10-1-6,-4-8-5,8-4 5,-1-5 34,15-14-45,-8 4 17,10-10 6,-12 7-2781,-3-2 2826,-1 2-356,-3-1 339,-2 1-28,-3 2 39,-2 1 22,-1 3 163,-1-1 2529,-4 6-2530,-1 0 225,-3 8-493,-1 0 33,-3 6-33,-1 1 11,-4 6-11,-1 2 0,0 3 11,0 2-23,1 1-21,1 1-29,3 2-17,2 0-173,5 11 84,2-9-45,5 7-84,4-12-96,3-1-122,3-3-146,2-2-112,4-4-1172,15-2 887,-6-4 27,11-4 168,-11-5 241,1-4 157,16-10 823,2-5-277,-1-1 507,-8-1 113,-19 9 71,-3-1-16,-4 0 672,2-8-806,-8 6 369,-1-12-616,-9 15-45,-4-3-56,-4 8-55,-5 3-52,-4 2-44,-5 3 34,-3 2 84,-20 5-146,9 3-45,-13 5-5,14 2-495,2 4 466,3 1-5,3 3-5,4 2 10,2 0-33,2 12 6,7-8-23,1 6 6,6-12 22,5-2-5,1-4 22,6-3 822,3-3-811,5-5 1,4-2-1,6-6 6,4-4-12,4-7 6,2-4 25,-1-5 1,0-2-2787,11-9 2761,-11 6 1,-2 0 32,1-8-110,-4-1 111,-3-3-549,-4-3 554,-4-2 29,-4-2-6,-3-1 22,-3-1 17,-3 2 33,-5 1 23,0 5 17,-3 4 2245,-3 6-2274,-1 6-2906,-4 4 2924,0 7 361,1 4-412,0 5-50,2 3-40,1 2 211,0 3-233,1 4 1,-2 4-7,0 8-10,-1 6 10,-1 6 1,0 8-17,-1 4 1046,3 5-1046,0 4-29,1 5-49,0 4-90,0 5-12,2-31 1,1 1-141,-1 1 1,0 0-264,1 1 0,1 0-439,-1-1 0,1 0-1256,0 0 1,0 0-7104,2 24 9392,0-11 0,0-23 0,0-12 0</inkml:trace>
  <inkml:trace contextRef="#ctx0" brushRef="#br0" timeOffset="201896">17009 10722 17409,'-4'-48'823,"-1"-1"1,1 6-1,0 4 236,2 5 489,-1 10-893,-1-9 40,3 19-258,-1-3-65,2 11-394,0 2 618,0 3-612,0 6 21,3 3 23,1 7-22,3 4-6,0 4 0,1 3-6,4 20 6,-5-8 0,3 14-3409,-5 3 3398,-2-14 0,-1 9-6,-4-19 23,-2 5 44,-4-4 6,-1-2 0,2-12 62,3-9 67,2-7 319,2-2-319,-2-2-62,1-3 3325,-3-4-3420,-1-4-5,-1-3 55,-2-13-39,3 6 12,-1-8-35,5 8-21,0 1 10,3 1 18,2 0-18,10-4-10,0 6-12,7-1-17,10 5 12,-6 7-40,24 0 46,-15 6 21,11 5 18,-10 2-3427,4 6 3416,1 3-29,1 3-44,0 3-68,9 11-100,-11 6 22,-6 10 139,-20-10 18,-18-5-12,-26-2-33,-24-1-377,27-15 0,-3 0 418,-2-3 1,-2-1-104,-3-3 0,2-1-28,-19 2 81,20-4 1,1-1-115,-7-2-23,5-1-78,7-3-140,7-1-1479,6-8 403,8 2-425,8-4-4353,21-2 6313,6 3 0,-3 2 0,-6 5 0</inkml:trace>
  <inkml:trace contextRef="#ctx0" brushRef="#br0" timeOffset="202285">17895 10737 14608,'39'-25'813,"0"-1"1,-2 3 0,-12 6 1687,-24 13-2210,-4 0-162,-1 2 809,-13 1-860,1 1 466,-11 4-437,2 1-1916,-2 5 1988,-15 10-128,11-3-687,-8 9 647,17-6-22,2 3-17,3 1-45,5 11 39,5-7 17,4 7 1,9-12-1,5-1 6,5-1 11,6-3 16,19 4-4,-6-9 10,13 0 3075,-14-9-3019,-1-3 1033,-3-3-848,7-8-89,-11-1 10,2-7 18,-12 2-17,-4-3-40,-1 0-16,-5-4 95,-1-11-89,-5-5-91,-3-1-604,-5 4 616,-2 13 0,-2 1 6,-3 3-244,-1 1 226,-2 4-21,-1 0-23,-2 4 0,-10 0-101,-9 8-2896,0 7 2739,6 5-505,14 8 203,9-1-416,4 4-212,3 2-3158,6 17-4073,4-11 8419,3 7 0,-4-23 0,-1-6 0</inkml:trace>
  <inkml:trace contextRef="#ctx0" brushRef="#br0" timeOffset="203059">18741 10761 17954,'0'-42'435,"-1"1"0,1 3 0,-4 9 1541,-4 21-1841,-4 3 217,-33 9-228,12 2-507,-27 10 456,18 2-17,-2 3-28,2 3-17,2 2 435,6 0-474,5 2-56,6 11 33,11-11-22,9 16 51,15-21 5,8 3 23,7-12-6,7-4 5,3-4-1920,3-4 1932,0-4-84,-1-4 106,-3-5 23,-3-5 22,-3-4 195,-3-4-195,-3-3 72,4-21-94,-9 6-1113,1-18 1123,-10 10 12,-4-3 23,-3-3 16,-1-3 868,-4 19 0,-1-2-832,-2 2 1,-1 1-65,0 1 0,-1 2 101,-10-19 12,5 27-12,0 6 103,2 5-148,1 5 496,3 4-603,2 4 1772,2 1-1872,1 3 1088,1 8-1032,1 3 11,5 28-11,1-4-17,3 3 0,1 3-850,5 14 856,-4-16 0,0 0-1085,5 18 1051,0 0-1160,-2-1 1138,-3-3-6,-2-2 6,-2-5-23,-3-3 1,0-5-23,-3-4-28,2-5-23,0-5-33,0-4 0,1-5 635,1-5-888,8-5 387,-2-7 40,8-7 11,-4-6 28,4-7-1917,2-4 1917,3-4 5,-1-2 969,1-1-924,-1-1 62,-3 6 0,-1-1-5,4-4 144,-3 5 1,-2 2-106,-8 12-85,0-1-78,-10 14-134,-1 1 89,-2 5 3415,-1 2-3365,-2 8-22,-1 2 17,0 4-16,1 3-1,2 1 11,2 1-11,2-1-5,4 0 11,3 0 0,4-3-1,4-1 18,3-3-6,3-3 6,1-2 10,2-4 1,1-3 6,1-3 77,11-7-27,-10-2 17,8-5 89,-3-12-84,-8 3 23,7-9 27,-11 6 1,0 0 39,-3 1 0,0 1 5,-3 3 0,-2 2-10,-3 4-40,-2 4 50,-2 2-168,-3 3-55,-1 3 33,-2 5-6,0 5 17,0 7-5,0 7-73,0 7-45,-2 7-807,-3 8 314,-3 6-1913,-4 8 165,5-26 0,0-1-2563,-1-1 1,1 0 4181,-7 24 1,7-26 0,3-12-1</inkml:trace>
  <inkml:trace contextRef="#ctx0" brushRef="#br0" timeOffset="204387">17016 10498 7604,'0'-6'3775,"0"2"-1974,0 4-1207,16-63-220,-11 42-122,5-14 0,-2 1 1628,-7 20-1230,0-1-342,-2 1-5,-1 1 2663,-1 3-2227,-3-6-493,2 6 12,-1-4 2271,3 4-2350,1 3-11,1 0-11,0 4-17,0 0 44,0 1-346,0 1 117,-4 11 45,3 0 11,-4 11 1,4-2 55,-2 3-56,0 16-5,0-8-29,0 11-3369,3-13 3387,-1 0-504,1-4 509,0-3 0,0 2-6,0-8-28,0 0 40,0-7 3179,0-5-3096,0 0 1009,0-3-997,0-6-84,-2 0-17,-3-20 5,-1-1-10,0-6-1,2 5-50,4 1-34,-1 7-3935,1-7 2614,0 15 1341,1-2 1,-1 10 0,0 0 0</inkml:trace>
  <inkml:trace contextRef="#ctx0" brushRef="#br0" timeOffset="205594">9124 11963 23836,'-9'-36'-322,"-1"-1"0,-5-20 70,15 65 258,0 4 11,3 9-6,2 1 6,3 5-23,2 5 0,1 3 12,1 3-6,1 1 6,0 0 8,-3-6 0,1 1-3054,0 5 3051,6 17-765,-12-34 765,-1-5-25,-3-4 37,0-3 262,-1-3 34,0-4 3798,0-1-3652,0-10-409,-2 0-28,-1-8 6,-2-1 16,-1-3-27,0-3 16,-2-3 62,-2-19-1,-2-10-246,1 0 193,5 20 1,0 1-2826,-2-15 2850,0 2 102,0 6-101,4 24-23,0 1-50,2 11-56,0 3 658,1 2-697,0 6 3448,1 2-3348,-1 9-5,1 6 0,0 4-33,0 6-344,0 23 80,1-10-1536,0-5 1,1 1-2133,3 9-5462,3 10 9427,-1-26 0,-3-17 0,-1-8 0</inkml:trace>
  <inkml:trace contextRef="#ctx0" brushRef="#br0" timeOffset="206311">6229 12578 13889,'-42'-12'444,"-1"0"1,4 2-1,10 0-102,21 3-74,4 4-616,8-2 276,4 2 111,11 0 56,4-1-3906,30-1 3923,-5 1-68,-12 2 1,2 0-686,-6 1 1,1 0 665,3 1 1,0-1-263,2 0 1,3 2 282,13-1 1,7 1 0,-3-1-682,0 2 1,1-1 656,2 1 0,6 0 1,-6 0 10,-2 0 1,-4 2 282,3-1 0,5 0-274,-18-1 0,3 0 0,3 0 0,0 0-5,5 0 1,1 0 0,2-1 0,2 1-25,-10-1 0,1 0 0,2 1 0,0-1 0,1-1 0,0 1-4,3 0 0,1-1 1,0 0-1,0 0 1,-2 0-1,-1 0-152,2-1 1,-1 1-1,-2-1 1,0 0-1,1 0 147,-2 0 1,0 0-1,0-1 1,-2 1 0,-2-1 2,12-1 0,-4 0 1,1 0 1,-3 0 0,1 0 1,2-1-19,-3 1 1,3 0 0,0-1 0,0 0 41,-2 0 1,1 0 0,-2 0-1,1 0-10,-1 1 1,-1-1 0,0 0 0,-1 1 44,9-2 1,-2 1 0,-5 0 23,-1 0 1,-3 1-4,-4 0 1,-1 0 181,-4 0 0,-1 1-235,-4-1 0,-1 1 436,-5 1 1,0 0-456,23-1-28,3 1-28,-20 1-40,2 0 1033,-22 0-1172,-4 0 2184,-2 0-2364,-2 1-1086,-2 1 773,0 0 367,-2 1-1593,1 0-1698,-3 0 3635,0 2 0,-3-2 0,1 0 0</inkml:trace>
  <inkml:trace contextRef="#ctx0" brushRef="#br0" timeOffset="208374">6093 12766 14189,'-6'-41'696,"-1"0"1,2 3 0,1 8 1535,0 17-1275,2-2-531,0 3 615,0-1-643,2 5 304,0 2-400,0 1-61,0 3 995,-1 0-1259,0 8 51,1 0 28,1 9-16,3 1-12,2 6-12,1 3-10,-1 4 5,0 1-5,-2 3-602,0-1 607,-2 0-11,-1-1 22,0-3-16,-1-1-25,0-2 30,0-3-16,0-4 10,-1-2 18,0-5 16,0-2 645,1-5-532,0 0 1604,0-4-1470,0-4-101,0-1-90,-1-6-78,-1-2-1,-2-5 7,-3-5-12,0-3 11,-11-34-16,7 20-338,1 8 1,1 0 348,1-1 5,0 2-3176,2 5 3166,0 4 10,2 4-412,1 4 423,1 4-16,0 3 6,-1 3 361,2 2-686,-1 1 235,2 8 44,0 1 3214,0 11-3191,1 3 0,1 6-6,0 5 0,1 5 309,-1 3-505,-2-8 1,1 1-1271,0 20 954,-1-18 0,0 0-1420,-1 16-2978,1-19 1,0 0 3977,-1 9 0,1-2 0,0-30 0</inkml:trace>
  <inkml:trace contextRef="#ctx0" brushRef="#br0" timeOffset="209056">4852 14215 16297,'35'-29'96,"0"-1"1,0 0 0,15-11-1,-2 8-45,8 20-29,6 0-19,-30 7 0,3 1-51,13-2 0,1 1-8,-12 2 0,-1 0-45,11-1 1,-1 1-208,11 1-163,-7 1-296,-6 1-460,-7 1-1408,-6 1-620,-7 2 3199,-5 2 1,-10-2 0,-3 1 0</inkml:trace>
  <inkml:trace contextRef="#ctx0" brushRef="#br0" timeOffset="209307">5306 14107 23601,'-16'49'84,"3"-9"-90,7 22-2195,4-23 2100,-2 15-347,4-15 0,2-1-123,2 12 181,0-11 1,1-1-636,6 3-207,2-2-368,2-2-63,2-4-455,3-4-1629,0-4-616,0-6 4363,-4-5 0,-7-7 0,-4-4 0</inkml:trace>
  <inkml:trace contextRef="#ctx0" brushRef="#br0" timeOffset="209524">5731 14535 15412,'0'-3'3153,"0"0"1018,0 3-4187,-5-27 725,1 27-681,-8-8 347,3 28-386,-3 9-45,5-7-56,1 2-96,3-1-133,1 1-174,3 0-264,3-1 822,2-1-1790,5-2-987,3-2-4888,-2-4 7622,0-3 0,-6-6 0,-2-2 0</inkml:trace>
  <inkml:trace contextRef="#ctx0" brushRef="#br0" timeOffset="209707">5831 14203 20576,'-4'-5'2191,"1"0"-1760,3 5-3853,0 0 402,-29-7 3020,22 18 0,-22-15 0,29 17 0</inkml:trace>
  <inkml:trace contextRef="#ctx0" brushRef="#br0" timeOffset="209991">6180 14109 14922,'16'-51'750,"0"-1"1,-2 5-1,-1 10-357,-2 21-57,-3 4 1370,-3 5-1544,-3 1 988,0 4-1116,-2 3 2234,0 4-2223,-4 18-22,1 0 5,-4 18-12,1-3-2,2-4 0,-1 1 2070,-3 23-2084,3-18 0,-1 2-9,2-11 1,0 1-17,-1 1 0,0 1-20,1 0 0,-1 0-28,1 0 1,0 0-46,0 0 0,1-1-178,0 28-897,5-13 1,2-2 324,4 8 325,-1-16 0,2-3-986,7-10-824,0-6-3236,2-4-1514,-2-5 6626,-3-4 0,-6-4 0,-2 0 0</inkml:trace>
  <inkml:trace contextRef="#ctx0" brushRef="#br0" timeOffset="210167">6167 14563 19548,'-56'-24'810,"1"-1"1,4 3-1,11 2-175,24 8-355,3-3-241,8 5-67,3-2-67,10 5-34,7-2-117,10 0-141,8 0-162,7 0-316,-7 4 0,4-1-3116,16 0 0,0 1 1889,-9 0 0,0 0 2092,11 0 0,-6 2 0,-21 1 0,-3 0 0</inkml:trace>
  <inkml:trace contextRef="#ctx0" brushRef="#br0" timeOffset="210557">6763 14610 25522,'5'-22'224,"2"0"-184,3 3 16,0-3-17,3-5 62,5-23-79,-3 7-429,-3 1 1,0-1 428,1-12-3,-2 7 1,-2-2 2,-4 10 1,-1 1-4,1 1 1,-3-2 106,-3-13 0,-3 3-8,-2 2-60,1 12 1,-2 2 154,-4 0-3851,4 12 3710,-2 0 917,4 14-989,2 4-11,1 3 11,1 10 11,0 2-5,-1 12-1974,1 2 1951,0 7 17,1 5 6,-1 4-1147,1 2 1147,-1 3-1164,0 3 1130,-1 4-48,1-12 1,1 2-23,-1-11 0,1 1-73,-1 10 0,3 1 41,3-2 0,3-2-1192,4 0 0,3-1 255,1-1 0,3-2-577,2-5 0,2-5 1644,19 9 0,-20-18 0,1-2 0</inkml:trace>
  <inkml:trace contextRef="#ctx0" brushRef="#br0" timeOffset="210916">7563 14190 18952,'-4'-1'3215,"0"0"-7514,4 1 4528,-68 10-38,42-1 591,-15-1 1,2 2-648,20 6-29,1 1 821,2 0-893,4-1-12,3-1 12,9 9 3442,12-9-3370,17 3-61,4-14-1054,7-7 1042,-8-4-290,1-4 301,-2-3-4,-1-1 100,8-11-3016,-12 5 2971,5-9-22,-13 7 302,-3 1-240,-1-11 148,-6 11-194,-2-7 1,-5 14-6,-3 2 73,-9 1-101,-1 6 67,-19 2-50,8 8-255,-24 13 300,16 2-93,-11 9 81,13-2-39,0 3 29,-7 20-63,7 5-2013,2 1 1969,14-1-39,11-19 1616,19 15-2165,4-14-147,19 8-1650,3-16 2396,12 0 0,-24-14 0,0-1 0</inkml:trace>
  <inkml:trace contextRef="#ctx0" brushRef="#br0" timeOffset="213124">10611 12444 8002,'-8'-6'4369,"1"0"-3171,7 6 4874,0 0-5680,-18-8-56,13 5-67,-14-5-73,19 7-79,0 0-77,0-1-57,3 0-17,1-2 1,4-1 16,3-1 17,3-1 0,15-3 5,-4 2-5,12-2 6,-8 3 0,1 2-1107,0 1 1118,0 1-6,-2 1 0,-1 1 1,-3-1 10,-1 2 6,-3-1-6,-3 0-2881,4 0 2988,-11 0 56,2 0 61,-11 0 1552,0 1-1764,-1 4 758,0 0-725,0 5 3387,1 2-3393,-1 3 1,1 3-6,-1 2 0,1 4 5,-1 17-38,0-5-12,-1 14-28,0-9-39,-1 23-333,0-13 297,1-16 0,0 0-777,1 17 152,0-1-588,0 2-896,2-1-3630,1-2 5831,5 4 0,-4-25 0,1-3 0</inkml:trace>
  <inkml:trace contextRef="#ctx0" brushRef="#br0" timeOffset="213969">10458 14052 17260,'5'-46'1344,"-1"0"1,2-3-1,0 5-251,4-1-264,1-3-516,-3 18-94,-2 11-91,-5 12-94,1 4-269,-2 1 16,1 8 191,1 2 56,2 9-5,3 20-1,-2-4-8,-2 6 0,0 0-8,-2 5-4,0-12 1,-1 0-3,-1 14-11,0-13 6,-2 8 5,-1-18 5,0-2-5,0-5 11,1-3 113,1-3 55,1-6 566,1-1-605,-1-9-90,0-1 0,-3-16-38,1 3 4,0-9 12,0 4-16,0-3 10,1-2-5,0-2-3381,2-1 3409,-1 0-2269,3 0 2274,1 0-506,8-9 489,0 11-16,6-5-6,-3 16-16,2 4-1,1 2 6,2 3 1975,10 2-1986,8 5 11,0 5 2963,1 5-2986,-11 5-27,14 13 44,-11-4 189,8 11-211,-14-7-67,6 16-526,-3 3 531,2 13 23,-9-6-39,-9-5 33,-5-16-17,-5-7-22,-1-14 23,0 0 986,0-5-892,0-1 542,0-2-692,0-11 89,-2 1 28,0-11 28,0 3 0,0-2 0,1 0 11,1-2 22,4-7-16,0 7 11,5-5 0,0 11 11,1 0-5,1 2-12,1 0-5,0 1-6,5-2-22,1 5-28,6 2 39,-5 7 0,0 4-6,-4 4 1,0 3-6,2 3 11,-1 1-6,1 3-3414,8 8 3381,-5-5-180,12 15-38,-12-14-662,5 8 269,-8-9-325,-1 1-436,0-1-550,-3-1-784,1-1-1864,-2-2-437,-1-3 5046,-2-3 0,-4-5 0,-3-3 0</inkml:trace>
  <inkml:trace contextRef="#ctx0" brushRef="#br0" timeOffset="220632">11712 13934 16986,'0'4'1989,"0"0"-169,0-4-1770,-6 19 12,3-8-57,-4 12 1,5-16 16,2-5 1631,0 0-1373,3-7-146,0 0-72,5-6-6,0-2-6,3-2 1,-1-1 89,5-12-62,-4 5 6,1-9 73,-4-5-84,-4 7 5,0-9-5,-4 14-770,-1 1 792,-1 3 0,-1 2 95,-5-2-106,2 8-22,-2-1 39,2 8-79,2 3 760,1 0-805,1 3-5,1 0-5,0 0 21,-1 3 7,-2 1 5,-3 6 11,-2 2-3386,-13 23 3380,7-10-1075,-8 15 1076,12-16-6,1 0-6,2-1-22,0 0 28,2-1 6,1-3 0,0 4-12,3-9 6,-1 3 0,2-9 2887,1-2-2887,0-2 1625,0-1-1630,0-2-12,0 1 17,0-1 0,0 1 0,0 0-11,0 2 11,1 2 5,0 0-5,3 5 0,0-2 6,0 3-6,-1-4 45,0 0-51,1 0 6,-1-1 0,0 0-17,-1 0 29,1-1-7,-1 0-5,1 0 0,2 2 0,-1 0 6,2 0-1,2 2-16,1-1 11,2 1 6,1 1-6,3 0 17,0-1 5,16 7 0,-11-6-22,8 3 17,-16-9 11,-3-2 17,0-1 11,0-2 6,1-1-12,1-3-11,2-3 6,3-3 17,12-11-40,-6 2-3341,19-17 3369,-16 11 1,7-10-158,-12 8 146,-1-2 6,-2-3 11,-2-2-6,-3-2 1,-1-2-28,1-11-9,-3 9 0,-1 1 2,-6-5-425,0 0 426,-2 0 11,-3 0 6,-1 0-12,-5 2 12,1 2-17,-3 2 16,2 2 1,-1 4 11,-2-8-12,3 13 6,0-3 29,3 13-24,2 4 3102,0 3-3113,2 2 196,-1 4-279,2 1 561,0 3-561,1 5 38,0 3 12,0 8 0,3 40 0,-1-14-811,-1-5 0,1 0 805,-1 14-10,0 3 10,-1 5-11,0 3-17,0-29 1,0-1-43,-1 2 1,0-1-79,0 2 0,0-1-138,0 0 1,-1 1-911,0 11 1,2 4 794,8 12 0,2-3 1,-9-19-1,2-3 0,6 1 1,0 0-1</inkml:trace>
  <inkml:trace contextRef="#ctx0" brushRef="#br0" timeOffset="221216">11981 13942 17535,'-3'-4'2067,"2"1"-1311,1 3-762,69-61-5665,-35 43 5671,11-16 0,2 3 5,-5 23-544,-11 3 1,2 0 544,18-4 407,-9 2 0,0 0-401,6-2-12,12-2-1263,-22 2 1263,-3 0 1527,7-5-1504,-14 2 21,4-3 18,-17 4 11,-3 0 44,-3 0 35,-3 2 2437,-3-2-2365,-3 1-157,-2 2-5,-4 3-6,-2 1 5,-1 2 18,-2 1-1,-3 1 6,-1 3 11,-3 3 467,-12 11-512,4-1-33,-6 9-375,9-4 363,2 2-1263,1 1 1253,4 3-1,3 1-5,3 0-17,3 11 6,4-11-6,3 5 5,4-14 12,2-3 5,4-2 12,2-2 28,0-3 27,2-3 23,1-3 28,1-1 146,12-10-124,-6 1 12,8-10-6,-8 0 22,0-3 166,-1-2-132,-1-3-616,0-1 678,-2-1-1675,-2 0 1680,-3 1 1526,2-5-1559,-6 10 875,-1-2-915,-5 13 766,-2 4-922,0 2 2924,-1 2-2986,-2 18 807,0-3-779,-1 16-39,1-4-67,0 2-124,1 5-241,1 2-2572,3 21-525,2-10-6263,2 9 9192,0-21 0,-4-17 0,0-6 0</inkml:trace>
  <inkml:trace contextRef="#ctx0" brushRef="#br0" timeOffset="222901">11049 12363 19979,'-2'-3'-568,"0"1"3908,2 2-1729,-20-26-2010,15 19 392,-17-19-151,21 25-289,0 1-154,8 0 1012,1 0 29,11 0-985,4 0 894,8 0 16,30 2-1242,-9 0 1027,-14-1 1,0 1-120,22 2-13,-28-2 1,0 0-1496,2 1 0,1-1 1522,2 0 1,0-1 6,2 1 1,2-1-728,1 0 1,2 0 739,4-1 0,0 1-7,3-1 0,4 0-37,1 0 0,5 0 1,-2 0-541,-11 0 1,-1 0 0,2-1 507,-1 1 0,3-1 0,-1 1 0,-2-1-4,2 0 1,-3 0 0,0-1 1,0 1 1,0-1-1,2 0-152,-1 0 1,2 0 0,0-1 0,-3 0 180,2 1 1,-3-1 0,1-1 9,10 1 1,2-2-1,-2 0 330,-11-1 1,-1 0 0,-3-1-247,3 1 1,-1-2 138,8-2 0,-4 0-27,1-2-11,-10 1 1701,-7 0-1746,-14 3 2360,-3 3-2547,-12 3-2142,-2 2-3769,-6-1 6336,-3 2 1,2-1 0,0 2 0</inkml:trace>
  <inkml:trace contextRef="#ctx0" brushRef="#br0" timeOffset="224227">12965 12326 5299,'44'-16'552,"-1"0"1,-3 1 0,-5 3 2059,-8 8-2175,-1-1 1389,4 1-1507,1-2-44,2 1 858,3-2-786,23-3-213,-10 1 1308,-17 3 1,3 0-1247,15-4 0,0 0-778,-17 3 1,0 1 653,19-5 1,-1 1 84,2-2-5,-3 0 10,-6 0-5,-5 2 17,-7 1-6,-7 1 28,-6 2 0,-6 1-23,-3 2 465,-3 1-548,-4 0 1768,0 2-1325,-3 0-233,0 2-15,0 2 340,-2 9-333,1 0-16,-2 8-10,0-3-12,0 2-164,0 3 8,0 0 60,1 3-73,0 1-496,0 2 449,2 3-30,0 0-9,3 3 16,1 1-28,3 2-9,0 2 50,1 0-42,-2-9 0,0 1-58,1 16-43,-1-15 0,-2 0-1206,0 15-158,0 2-1983,-1 1 3462,0 6 0,-2-26 0,0-2 0</inkml:trace>
  <inkml:trace contextRef="#ctx0" brushRef="#br0" timeOffset="225044">13903 14068 27826,'8'-13'-193,"0"0"67,-2 3 98,0-2 27,1 0 25,1-2 20,-1-1-46,0-3-132,-1-2 52,0-3-11,-1-3-174,-1-5 67,2-19 3,1-11-212,-3 23 1,1-2 400,-1 1 0,0 1-108,2-19 50,-2 10 23,-1 20 169,-2 3-20,1 5-16,-2 2-21,1 4 131,-1-3-269,0 9-29,0-1-106,-1 7 28,-1 1 708,-1 2-664,-2 4 50,-1 4 4,-4 6 78,-2 4-23,-10 20 20,10-7 1,0 2-1797,-6 24 1788,9-21 0,4-2-12,4 7 1,5-12 0,2 1-12,5 16 11,-2-16 1,3-2-1106,8 10 1010,13 12 50,-6-16-10,8 8 16,-11-18-492,7 3 515,-8-11 28,4 1 5,-12-12 1466,-1-4-1392,5-6-46,-6-4 0,6-6-1948,-6-5 1954,1-2 0,-1-3 261,-1-1-233,0-2 1,-2 1 21,-1 0 18,-1 2-18,-3 3 28,0 1 1,-3 3 5,0 2 3349,-2-1-3388,0 6 241,0 0-252,0 6-57,-1 2-212,-1 0 146,1 4 10,-1 1 57,0 6-17,0 2-1,-1 2-4,2 2-24,-1 1-44,2 1-28,1 0-33,1 2-46,4 0-78,1 0-106,3 0-185,0-2-258,0 1-358,0-3-644,-1 0 1820,5 3 0,-7-10 0,2 1 0</inkml:trace>
  <inkml:trace contextRef="#ctx0" brushRef="#br0" timeOffset="225212">14472 13565 19490,'-5'-43'321,"1"0"0,0 3 0,1 10-276,1 22 388,0 3-892,0 2 87,1 1-1062,-1 7 781,0 1-528,0 8-926,-1 4-2048,2 5 3382,0 7 0,0-14 0,1 1 0</inkml:trace>
  <inkml:trace contextRef="#ctx0" brushRef="#br0" timeOffset="225637">14684 13699 23416,'5'-5'95,"-1"7"-72,-4 20 16,2 13-11,-1-7-17,0 8 12,0-11-1,-1-3 6,1-2-6,-1-1 12,0-3-17,0-3 11,0 1 0,0-6 73,0 0 106,0-6 801,0-2-807,2-5-116,0-3 49,4-18-72,-1 2 0,3-11-23,2 4-391,2-2 380,3-1 6,3-1 22,12-10-34,-6 13 12,14-13-23,-19 25-11,4-2-11,-12 12 5,-1 4-16,-1 2 11,0 3-12,1 3-5,2 3 6,2 6-17,0 4-3278,2 5 3233,-2 3 220,-1 3-584,-1 18-482,-4 10-468,-3 1 345,-4-2-347,-1-17-308,0-5-555,2-3-1372,1-4-3899,2-4 7534,1-6 0,-2-7 0,-2-3 0</inkml:trace>
  <inkml:trace contextRef="#ctx0" brushRef="#br0" timeOffset="225988">15534 13541 14572,'5'-48'737,"-1"1"1,0 3-1,-1 7-327,-3 10 2070,-1 3-2161,-2 4 868,-1 4-940,-1 5 395,2 3-603,0 3-106,1 3-17,1 1 1650,-1 4-1600,0 3 56,0 5 1,-1 6 10,-1 5 7,-5 17-12,-1-8-23,-5 12 23,0-12-227,-4 0 222,-4 0 5,-3-2-6,-1 0 51,-16 5-477,10-10 471,-8 3 28,17-15 28,4-3-5,5-3-6,6-3 171,4-1-243,4-1 77,1-1-5,3 1 39,3 0 477,5 2-404,14 3-162,-2-1-11,11 3-23,-6 0-6,1 0-11,0 3 12,1 1-23,-1 2-6,1 1-11,-2 3-51,2 0-72,-1 2-140,0 0-190,1-1-359,0 1-3467,15 8-5535,-15-9 9194,6 3 1,-25-14 0,-4-5 0</inkml:trace>
  <inkml:trace contextRef="#ctx0" brushRef="#br0" timeOffset="226928">15192 13538 18688,'-16'-41'625,"0"0"1,1 4 0,4 7-66,9 18-56,1 1-45,0 1-5127,0-5 4897,1 7 1348,0-3-1448,0 9 697,0 1-815,4 7-5,-1 0-12,5 9 17,-2 1 40,11 27-34,-7-11 5,6 21 1859,-9-19-1841,0 1-35,-1 1 6,-1 2 12,-1-2-86,-1 1 103,-1 12-18,1-13-16,-2 8 5,-1-19-2856,0-3 2856,0-3 0,0-3 1013,0-3-1007,0-2 63,0-3-7,0-3 308,1-2 846,-1-1 2238,1-11-3432,0 0-5,-1-9-16,0 1-1,-2-4-6,-1-4 12,-4-19-17,1 6-1553,-3-16 1565,2 13-7,1-2-1162,0 2 1168,0-1-2496,2 2 2502,0 1-6,0 3-34,1-20 34,1 22-11,0-14 911,1 23-911,1 8 16,0 0 900,0 9-899,0 2 3327,0 2-3383,0 2 14,0 2-14,-1 10 44,0 1-5,-1 11-5,1 2-3410,0 5 3354,1 4-2034,0 3 1703,1 3-2120,4 4 491,4 3-4398,4 2-2435,1-3 8854,0-9 0,-6-16 0,-3-9 0</inkml:trace>
  <inkml:trace contextRef="#ctx0" brushRef="#br0" timeOffset="229148">19040 11719 15322,'-13'-50'1273,"0"1"1,1 3 0,3 8-597,9 13-77,0 4-35,0 2-61,1 2-45,0 3 343,0-1-304,0 6-403,0 1-78,-1 6-6,0 2 1,0 5 44,1 3 28,0 8 112,1 23-920,-1-1 808,-3 20-986,-1-7 963,-4 5-16,-2 3-31,4-27 0,-1-1-9,-1 2 1,0 0-592,0 0 0,0 1 566,0 1 0,0-1-33,0 1 0,1-1-84,0 2 0,0-1-211,2-1 1,0 1-488,1 0 1,0 0-1367,1 0 0,1 0 1718,1 6 1,-1-3 0,1 3 0,0-2-1</inkml:trace>
  <inkml:trace contextRef="#ctx0" brushRef="#br0" timeOffset="230141">17536 12743 14058,'57'-21'306,"-1"1"0,-1 1 1,-2 3-981,-17 10 1,2 0 994,3 1 0,5-2 0,1 1-450,10-2 1,1 1-1,2-1 265,0 1 1,2-1-1,0 0-421,-13 3 0,1-1 0,0 1 0,-3 0 398,4-1 1,-4 1 0,7 0 23,-7 1 0,6 0 1,3 0-1,0-1 0,-1 1 1,-5 0-456,5 0 0,-4 0 0,0 1 1,4-1 348,-2 0 1,4 0 0,2 0 0,0 0-1,-2 1 1,-6 0-231,15-1 1,-7 2-1,5-1 242,-11 1 1,4 1 0,1-1 0,0 0 0,-3 1-91,1-1 0,-3 1 1,1 0-1,2 0 58,0-1 0,3 1 1,2 0-1,-3 0 0,-2 0-4,-3 0 0,-2 1 0,-2-1 0,2 1-3,0 0 0,0-1 1,0 1-1,0-1 69,-1 1 0,1-1 0,0 1 0,0 0-73,-1 0 0,-1-1 0,1 1 0,3 0-4,2 0 1,2 0 0,2 0-1,-2 0 1,-2-1-9,0 1 1,-4 0 0,1 0 0,4 0-22,-2 0 0,4 0 1,3 0-1,0 0 1,-4 0-1,-5 0-92,15 0 0,-7 0 1,3 0 48,-5 0 0,3 0 1,-1 0-1,-5 0 67,-3 0 1,-5 0 0,-1 0-351,-1 1 1,0-1-1,-2-1-691,17 1 0,0-1 1050,2 0 0,-5 0 0,4 0 0,-7-1 0</inkml:trace>
  <inkml:trace contextRef="#ctx0" brushRef="#br0" timeOffset="230835">17467 12929 19188,'11'-50'700,"0"0"1,-2 6 0,2 5 604,8 7-5433,-1 8 4591,-2 4 1258,-6 10-1503,-7 8 1052,-2 8-1478,-1 2 385,-2 10-57,-2 3 3228,-4 6-3419,-1 4-47,-1 4-247,-1 2-447,1 3 714,-1 2-97,2 2-87,3 0 24,3-12 0,1 1-317,-1 18-103,6-7 0,2 0-449,3 11 259,0-19 1,1 0-1855,6 16-5433,2-6 7714,-3-7 0,-7-18 1,-2-9-1</inkml:trace>
  <inkml:trace contextRef="#ctx0" brushRef="#br0" timeOffset="231802">17600 15005 9352,'1'7'4223,"0"-2"-2879,-1-5 1009,0 0-1963,0-65 1251,-2 21-843,-2-16 0,-1-2-406,-2 2-213,0 23 1,1 1 162,-2-6-17,1 3 268,-2-8-147,3 16-54,-1-7-296,5 25-96,-1 2 62,2 9-157,1 12 128,-1 4-33,1 14 0,1 5-1541,3 9 1,0 2 1540,4 14-3,-2-10 1,0 0-134,4 3 133,-3-15 1,0 2-4,-1 0 0,1 0 0,0 0 1,-1-2-161,0-3 1,-2-2 154,0 23 5,-1-16 6,-2 8 6,-6-11-6,0-13 22,-4 1 3181,2-14-3203,0-4 234,-6-5-229,2-5 1,-6-5-6,-5-15 5,3 1-264,-7-13 248,7 4 0,0-5 5,0-5 12,0-3-6,2-4-534,1-2 534,1-1 28,1-1-20,6 16 1,0-1 2,-3-20-22,4 22 0,1-1 22,2 3 0,2 2-11,-1 1 0,2 0-22,2-28 5,5 11-2971,8 21 2983,4 1-540,22-5 540,-4 11-1,15-3 1,-10 14-181,1 6 175,22 7-6,-16 4 5,-17 0 1,0 2-11,9 10-45,-4 5-12,7 18 31,-25-10 1,-3 2 19,11 22 22,-19-22 1,-5-2-406,-11 2 406,-8 0-1,-6-1 0,-6-1 23,-4-4-45,-3-2-28,-2-3-249,3-9 0,-1 0 689,-8 0-804,11-4 0,2-3-1160,7-5 1580,1-11 0,12 6 0,1-5 0</inkml:trace>
  <inkml:trace contextRef="#ctx0" brushRef="#br0" timeOffset="232844">20532 12914 9867,'1'-54'1423,"-1"1"0,0 3 0,1 7 676,-1 4-1007,0 4-3750,0 1 3509,0 3-1349,0 3 1137,0 3 85,1 1-236,0 5-68,1 3-50,-2 3-68,1 4 2144,0 4-2317,-1 2 3208,0 2-3331,1 9 166,1 1-144,1 10 0,1 2 28,1 6-23,1 6-996,0 6 991,1 6-5,1 6-18,-1 6-16,-1 3 2,-3-27 1,0 0-20,-1-1 0,0 2-258,0 7 1,0 4 0,-1-3-155,1 0 0,0-1-579,0 1 1,0 3 0,0-5-744,1-6 1,0-3-7011,2 26 8772,1-10 0,-3-23 0,-1-11 0</inkml:trace>
  <inkml:trace contextRef="#ctx0" brushRef="#br0" timeOffset="233847">20559 14684 18392,'-6'-46'857,"0"0"0,1 4 0,1 7-331,4 11-145,0 4-84,0 4 101,0 2-314,0 6-106,0 1 10,0 8 29,1 4 22,3 5-5,1 6 0,2 5-18,1 3 7,0 5-6,0 2-1,-1 1-3385,-1 1 3391,-1 1-230,-1-1 231,-1-1-12,0-2 22,-2-3 7,0-1 10,-1-2-2171,0-1 2188,0-1-317,0-2 334,-2-2-5,0-2-1,-1-2 2023,0-3-2045,0-1 192,1-4-203,0-2 3183,1 1-3183,-1-3 746,1 1-740,0-1-7,0 0 1267,1-1-1283,-1-6 5,1 1-5,0-5 18,0 4-18,0 0 0,0 0 0,-2 2-28,2 1-17,-2 1-17,1 1-10,-2 2 44,-1 3 28,-10 14-28,6-5 0,-7 8-6,10-10 6,0-1-11,2-2 11,1 0 11,1 2-11,1-4 0,0 2 0,0-3 17,0 2-28,0-1 5,0 2 0,0-1 1,0 1 10,0 1-10,0 0 5,0 1 0,0-1 11,0 4-17,0-5 6,0 3 6,1-6 72,0-2 6,0-2 510,1-1-499,-1-4-50,0-1-11,0-4 10,0-5-21,-1 2 5,1-6 0,-1 4 28,2-9-51,-2 3 1,2-15 5,0 13-11,1-7 6,0 9-1,1 1 1,1-1 0,2 2-1,0 0-5,1 1 0,5-3 11,-1 5-39,22-11 34,-16 15-12,15-5 6,-16 12-3397,2 1 3391,1 2-860,0 2 866,2 2-5,-2 2 10,0 3 1,-1 1 11,8 8-12,-6-3-5,6 6 0,-9-5 6,1 0-28,0 2-477,-1-1 459,1 0-122,8 10-303,1 2-650,5 8 68,-8-7-3675,0 3-4290,-13-16 8557,0 3 0,-9-14 0,-1-2 0</inkml:trace>
  <inkml:trace contextRef="#ctx0" brushRef="#br0" timeOffset="234133">21471 14923 19512,'-1'-4'2879,"0"1"-667,1 3-2200,-10-4 16,8 10-17,-7-2 0,9 24-33,2-6-29,0 11-408,0 5-224,0-6-785,0 12 1468,-2 9 0,0-29 0,0 11 0</inkml:trace>
  <inkml:trace contextRef="#ctx0" brushRef="#br0" timeOffset="235220">23019 12467 19568,'-29'-29'896,"5"6"-481,24 23 980,0 0-1334,-2 1 12,-2 0-45,-1 2-17,1-1-22,2 1 11,1-2 185,1 1-11,4-1 33,3 0-11,8 1-39,5-2-57,7 0-16,5 0-22,7-2-322,3 0 310,3-2-505,-11 1 0,-1 1 500,17-3-23,-17 2 1,-1 0 16,7-3 6,-2 2-6,-5 0 39,9-1 6,-4 1-67,-3 0 11,-7 1-11,-12 2 273,-4 0-279,-1 1 1026,-4 0-1037,-1 0-5,-3 0 55,0 0-11,-2 3 56,1 3 62,-1 6-50,0 0 128,0 12-118,-1-8 91,0 20-108,1-12-15,-1 11-12,1-8-679,2 2 650,0 2-16,2 1 56,2 18-67,-1-11-6,2 12-5,-1-15-12,-1-1-10,0 2-237,0 1 7,1 16-869,0 4-571,0 0-4488,-2-5-3124,-2-20 9298,1-5 0,-2-12 0,0-8 0</inkml:trace>
  <inkml:trace contextRef="#ctx0" brushRef="#br0" timeOffset="236189">23768 14120 19603,'7'-42'283,"-1"0"1,-1 1 0,-7 10-178,-9 22 556,-8-1-528,-14 7-72,2 2 5,-15 4-764,5 2 753,-3 6 5,-3 2-10,-3 5 10,1 1-920,0 5 915,1 2-17,4 3-278,11 2 0,2 2 250,-4 9-11,10-9 0,4 1 17,8 1-17,6 0-269,9 11 258,17-1 28,4-3 11,14-10 5,-4-15 29,5-5-6,1-2 11,0-6 23,-1-1 22,-2-6-1816,13-9 1844,-14-3 0,11-9 233,-16 1-228,-2-3-1384,-4-4 1379,-1-3-23,-4-5-193,-1-2 149,-3-4-34,-5 10 0,-1-1 6,5-20 395,-6 19 1,-1 0-357,2-12 11,-1 0 45,-4 16 0,-1 0 33,2-15 7,0-11 444,-4 23-467,0 6-23,-1 4 2506,0 6-2461,0 3 531,-1 6-733,0 3 1858,1 5-1829,-2 11 5,1 1 28,-2 12-39,0 1 6,0 7-6,0 4 16,-3 23-27,3-12-14,1 15 0,2 2-1974,3-5 1974,0-4 0,1-3-31,7-9-11,2-3-6,3-3-17,3-3-347,2-4 348,1-4 5,0-5-51,9 0 85,-8-10-2583,8 0 2616,-10-11 837,0-4-809,1-5-230,1-4 224,0-4 12,1-2 45,10-14-12,-8 7-5,5-9-6,-12 11 79,2-6-51,-9 10 95,2-8-67,-10 17 236,-1 1-264,-2 7 3010,-1 2-3071,0 0 639,0 2-651,-1 7 391,1 7-396,1 12 11,2 0-45,3 2-16,3-5-40,3 1-45,1 1-39,2 0-106,0 1-191,2 0-3666,-1 0 2927,0 0-672,-2-3-1485,-1-2-6453,-3-5 9517,-1-3 1,-5-7 0,-2-2 0</inkml:trace>
  <inkml:trace contextRef="#ctx0" brushRef="#br0" timeOffset="236378">24324 13882 20943,'-20'-42'121,"0"0"0,1 3 1,5 10-206,13 22 480,1 5-1069,8 5 434,0 3-551,8 7-425,-1 1-835,1 3-2296,1 3 3567,3 6 1,-10-13 0,0 2 0</inkml:trace>
  <inkml:trace contextRef="#ctx0" brushRef="#br0" timeOffset="236728">24584 14011 14561,'1'-4'3500,"0"0"-1422,-1 4-2061,52 7-6,-31 5 0,10-3 1,0 2 5,-12 13 22,15 18-22,-12-16-1,11 12-3693,-18-20 3722,-1-3 1514,-1-2-1453,-3-2 1011,-2-4-854,-1-2 517,0-3-444,0 0-39,1-4-51,2-1-44,0-5-23,2-4-11,0-3-5,0-5-653,0-3 597,1-4-2089,1-2 2044,0-3 11,1 0-12,0 1 23,8-10-61,-6 12 2048,5-5-2083,-3 11 446,-2 5-669,0 3-169,-3 7 3169,-5 7-3717,1 5-4003,0 1 2262,-1 6 2125,0 4 1,-4-7 0,-1 1 0</inkml:trace>
  <inkml:trace contextRef="#ctx0" brushRef="#br0" timeOffset="237286">23881 15073 15600,'4'-41'409,"0"-1"0,-1 3 0,-1 10 1142,-1 23-1388,-1 2 1250,0 2-1329,0 1 751,0 7-757,0 1 29,0 8 33,0 1 28,0 3-23,0 4-10,0 2 77,0 19-83,0 9-90,1 1 1361,1 0-1377,1-15-18,2 1-10,1 18 709,0-14-721,-2-7 1,0-1-46,0 3-207,-1 21-67,-3-31-308,0 7-9187,0-4 8341,0-16 1,-1 4 0,1-18 0</inkml:trace>
  <inkml:trace contextRef="#ctx0" brushRef="#br0" timeOffset="237828">22502 15997 10674,'-3'0'2022,"0"0"39,3 0-1877,48-19 136,-23 12 189,15-6 1,4 0-2777,-4 6 2796,2 0 1,2-1-43,15-3-241,-16 4 1,0 0 2,-8 1 1,0 1-7,3 0 1,1-1-990,4 1 1,0 0 952,3 0 0,1 0-14,3 1 0,0-1-620,3 1 0,1 1 567,2-1 0,0 1-23,0 0 1,4 0-478,-3 1 1,5 1 0,-4-1 407,-12 1 1,-2 0-1,5-1-139,7 1 0,6 0 1,0 1-1,-6-1 132,-8 0 0,-4 1 0,1-1-74,13 1 1,3-1-1,-5 0 80,2 0 1,-2-1 379,-1 0 0,-1 0-385,-1-1 0,0 0 368,-2 0 1,-1-1-378,-1 0 1,0 0 2,-2 0 1,0-1-4,-2 0 1,0 0 192,-2-1 0,-1 1-207,-1-1 1,-1 0-3,-2 0 0,0 0-12,-3 0 1,-1 0 5,-3 1 0,1-1 579,4-1 0,0 0-602,10-3 419,3 0-485,-29 5-129,-10 1 853,-6 2-1290,-10 0 1722,-5 2-3436,-10 0-4885,-3 2 7243,0 0 0,12 0 0,3 0 0</inkml:trace>
  <inkml:trace contextRef="#ctx0" brushRef="#br0" timeOffset="238387">22395 16268 12388,'-2'-7'4206,"1"1"-3220,1 6 745,1-70-970,1 41-420,-1-12 1,2 0 773,4 10-683,-1 10-46,0-5-44,-1 11-17,-2 3-12,0 2-16,-1 1 207,1 1-353,-2 3-44,0 2-68,0 3-17,-1 8 1,2 1 10,0 10 1,1 3 33,3 21-45,-2-7-556,2 18 545,-2-14-1700,0 3 1677,-1 0-30,-1-10 0,0-1-129,0 18-476,-1 0 0,0 1-484,-2 0-358,0-11 0,1-1-3721,-2 0 4696,0 4 0,1-20 1,1-3-1</inkml:trace>
  <inkml:trace contextRef="#ctx0" brushRef="#br0" timeOffset="239078">22490 17492 14230,'0'-4'4818,"-1"0"-181,1 4-10325,-14-40 5710,9 34 1420,-11-27-1425,13 48 6,-1 2-7,0 4 7,1 1 5,0 4-6,1 3 6,-1 2-5,0 3 847,-2 2-853,-1 2-39,-2 0-704,0 1 715,0-1 2997,0-1-3014,1-3 11,0-2-17,1 6 51,3-11-28,-1 1 1049,3-14-1049,1-5 105,0-3 505,0-3-510,0-9-33,1-2-5,0-10-1,0 0 62,-2-34-84,0 14 6,-2-25 5,-1 20 11,1-1-16,0-4-346,0-1 329,1 1-676,1 0 692,0 2-5,1 2-5,0 2 5,1 3-11,1 4 39,3-12-51,0 13-5,2-6-5,-2 18 5,1 4-12,-1 3-10,2 3 0,0 2-29,1 3 1,9 3 11,-2 1-2835,8 1 2857,-3 5 470,12 8-453,-6 2-11,8 7-17,-11-1 5,1 2-5,0 3-56,7 12-51,0 12 105,-7-8 14,-7 2 2,-14-24 32,-5-2 40,-5 0 16,-6-3 43,-6 1-17,-5-2 29,-3 0-2,-3 0-38,-18-1 277,-6-3-284,20-5 1,0-2-953,-18-4 845,9-5 2024,18-3-4274,-2-6-951,12 3 2538,0-6 0,12 12 0,1 0 0</inkml:trace>
  <inkml:trace contextRef="#ctx0" brushRef="#br0" timeOffset="239927">25906 16400 13415,'-2'-40'491,"-1"1"0,1 2 0,0 10 1349,1 20-1487,0 1 1646,0 1-1909,0 3 914,0 1-993,-1 1 2950,0 3-2933,-2 3 1301,1 7-1251,-3 19-28,2-2-594,-1 14 606,2-7-12,2 0-294,0 2 303,1-2 0,0 2-42,1 11-3,-1-10 0,0-1-20,0 3-33,0 15 28,-1-14 16,-2-10 1,0-1 11,-2 3-17,-3 6 0,1-10 22,1-11 208,-2 4-78,5-17 597,-1-1-497,4-6-191,-1-7-21,-1-1 306,-3-18-334,-2-7 27,-4-20-25,5 20 0,1 0-814,-4-25 811,2-2-11,3 16 6,0-1-2382,2 0 2392,0 1-2339,2 1 2323,-1 2 0,1 1-305,0 1 299,2 2 12,2 1-6,3 3-28,2 4-1464,2 3 1470,2 4 592,2 2-570,2 2-17,3 4 6,1 3 542,1 2-531,25 4 11,-6 8 1764,10 4-1786,-15 9 639,-11 1-678,11 16 2987,-10-6-2985,-6-1 0,-2 2-114,2 20 72,-4 1 28,-14-5 17,-11-17-5,-10-2-17,-8-1-12,-7-4-2880,-6-1 2841,-5-3-5,-3-2-176,-2-2 25,0-6-290,1-1-881,-12-7-4618,10-11 6063,2-2 0,25 1 0,15 6 0</inkml:trace>
  <inkml:trace contextRef="#ctx0" brushRef="#br0" timeOffset="240376">25872 15794 20795,'-25'58'1356,"6"-12"-1205,9-15-39,6-10 78,1 7-106,2-8 11,1 5 174,3-3-101,-2-11 459,1 3-235,0-12-61,-2-1 117,2-13-387,-2 2 1,2-11-12,0 4 34,0-11 23,0-9-39,2 0 21,-2-2 107,4 3-3504,-1 10 3392,2-5-5,-2 15 100,2-1-118,-2 7-38,0 1-12,-3 6-11,0 2 3386,-2 5-3391,2 1-23,-1 7-56,0 3-135,0 4-347,-1 4-1035,0 4 1601,0 6 0,0-15 0,0 1 0</inkml:trace>
  <inkml:trace contextRef="#ctx0" brushRef="#br1" timeOffset="254502">16326 7441 18386,'-44'-25'-824,"0"0"0,-2 0 0,1 4 341,-8 8 428,-4 1 1149,-5 2-1032,24 6 0,0 0 88,-24-2-76,20 2 1,-1 1-161,10 1 0,1-1 415,-1 2 0,-3-1-28,-19-1 0,-1 0-92,12 2 1,-2-1 75,-7-1 0,-6 0 1,4 0-16,1 0 0,1 0-106,5 0 1,-2 0 0,2 0-57,-7 0 1,-1-1 38,2 0 1,-3-1 0,1 0-143,12 2 0,2-1 0,-3 1-21,-12-2 1,-2 0 0,3 1-30,-6-1 1,3 0-6,0 0 0,-3 1-314,6 1 1,-4 0 0,0 1 312,-2-1 0,0 2 0,-3 0 16,5 0 0,-2 1 1,-1 0-1,0 1-284,-1 0 0,-1 2 1,2-1-1,2 1 350,8-1 1,3 1 0,1 0 0,-1 1-181,1-1 0,0 1 1,1 0-1,2 0 211,-1 1 0,2 0 0,0 1 3,-1-1 0,0 0 1,-1 1-36,0 0 0,0 0 0,0 1 27,1 0 1,-1-1 0,-2 2-11,0 0 1,-4 0 0,1 1 0,2 0 5,-3 0 0,3 1 0,-2-1-18,3 1 1,-2 0-1,0 0 1,4 0 90,1 0 0,3 0 0,1 1-77,1-1 1,0 1 0,-2 0 116,-12 5 0,-2 2 0,1 1-101,1 0 1,2 2 0,-1 1 1,1-1 1,1 0 0,2 1 9,5-1 0,2 1 0,5 0-12,-1 1 0,4 2-127,-9 11 1,1 2 276,13-10 0,2 1-336,-7 8 0,4 0-239,-3 13-175,6 1-77,6 0 477,5 2-813,5 0 472,9-13 1,2 1-426,5 20 453,1-20 0,4-1-441,13 16-5,8-1 680,-12-27 0,1-1-87,2 1 1,2-2 179,3 1 0,1-1 90,3-1 0,1 0 81,3-1 0,2-1-228,3-1 1,1-1 353,3 0 0,1-2 80,1 0 1,5-1-95,-2-4 1,7 2 0,1-2 0,-4 0-22,-4-2 1,-3-1 0,3 0-46,8 2 1,4 0 0,0 0 0,-5-3 18,-9-2 0,-3-2 1,2 0-18,4-1 1,4 1-1,0 0 1,-2 0-316,4-1 0,-2 0 0,3 0 263,-3 0 1,3 0 0,0-1 0,-4 0-49,2 0 1,-3-1 0,1 0 57,0 1 1,1-2-1,0 1-94,-1 0 0,1-1 0,2 0-61,2-1 1,3 0 0,1 0-1,-3 0-184,3 0 1,-2 0-1,5-1 187,-6 0 1,5-1 0,3-1-1,-1 0 1,-2 0-5,-9-1 0,-2 0 1,0 0-1,0-1 1,0 0-8,1 1 0,-1-1 1,1 0-1,-1 0 1,0-1-29,11-1 1,0 0 0,-2-1 0,-3 0 76,0 0 1,-2 0 0,-1-1-28,1 0 1,0 0-1,0 0 89,-1-1 0,-1 0 0,3-1 18,0-1 1,3 0 0,1-1 0,-4 0-115,3 0 0,-3 0 0,5-2 117,-7 1 1,5-1 0,2-2 0,-2 1 0,-6 1-6,3-1 1,-6 0 0,6-2 17,-8 1 0,5-3 1,2-1-1,1-1 1,-4 2-1,-6 1 1,7-3 0,-5 1 1,2-2-10,4-2 1,6-2 0,-3 0 0,-7 1 286,2-3 1,-5 1-251,-2-1 0,-2-1-194,-3 0 0,-2-1 199,-4 1 1,-1-1 16,-5 0 1,-1 0 245,-4 0 0,-2 0-248,-4 0 0,-2-1-6,-4 1 0,-2 0 31,1-31-33,-11-1-51,-4 30 0,-4 1-35,-3-1 0,-3 0-22,-4 1 1,-3 0-8,-5-1 0,-2 2-8,-5 0 1,-3 2-7,-4 0 1,-2 2 0,-6 1 0,-2 1-31,-3 1 1,-3 2-6,17 7 1,-1 1-1,-6 0-362,-3 2 0,-9 0 0,-2 1 1,0 0-1,5 1 129,5 1 0,5 1 1,-2 1-1,-7 0 318,0 1 0,-9-1 0,-5 1 1,-1 0-1,3 1 0,7 0 0,9 1 1,2 1-1,8 1 0,-3 0 0,-6 1 1,0 0-1,0-1 0,-1 1 0</inkml:trace>
  <inkml:trace contextRef="#ctx0" brushRef="#br1" timeOffset="255486">10572 10301 15318,'-44'-20'-236,"0"0"1,0 0 0,-9-4 0,3 3 110,9 7 0,3 3 117,-18-3 18,-1 3 4,-4 0-15,29 7 1,0 0-1,-2 1 1,-1-1-94,-1 2 0,-1 0-106,-2 0 0,-1 1 293,-1 0 0,-1 1-17,-3-1 0,1 1 392,0 0 0,-3 0-406,3 1 1,-3-1 0,2 1 18,-8 0 1,0 1-46,7-1 1,-2 1 0,2 0 128,-5 2 1,2-1-140,-2 2 0,0-1 3,0 1 0,-3 1 0,4 1 1,-3 0-1,2 0 32,-7 2 1,-2 1-44,12-1 0,-5 1 0,0 0 0,5 0 13,-12 3 1,2 1 7,7-1 1,-2 0 0,4 0 12,-5 3 1,4 0 0,-2 0 1,2 1-1,1 1 0,1 0-14,1-1 0,1 1 720,4 0 0,-2 1-713,0 2 1,-2 2-1,2 0 80,-5 6 0,1 2-38,10-8 0,-1 0 0,5 1-1,3 2 0,6-1-29,-5 12-132,7 0-112,4 3-143,6-1-352,5 1-1053,4 1 820,5 0-2,13 18 443,2-14 17,-2-16 1,2 0-787,12 11 576,7 0-685,4-1 1088,9-2 236,-22-19 0,2 0 119,2-2 1,2 0 147,2-1 0,2 0 98,3-1 0,1-2 302,1 0 1,5 0-410,0-3 0,5 0 1,-2-1-328,11 1 1,1-2 155,-7 0 1,4-1 0,-3-1-29,9-1 0,-2-1-43,-18-2 0,0 0 0,0 0-30,1 0 0,1-1 0,0 1-15,1-1 0,0-1 1,0 0-30,1 0 0,1-1 0,-1 0 54,1-1 0,0 1 0,0-2-3,1 1 1,-1-2 0,1 0 28,-1 0 1,1 0-1,-1-1 8,0 0 0,1 0 0,-1-1 8,0 0 0,0-1 0,0-1 15,-1 1 0,0-1 0,1-1 13,-2 0 0,1-1 0,0 0 152,-2-1 0,0-1 0,0 0-117,-1 0 0,0-1 0,-1 0-168,0-1 1,-1 0 0,0-1 364,-1 1 0,0-2 1,-1 1 293,-1 0 1,0-1 0,1-1-151,11-7 1,2-2 0,-2 1-137,-13 6 0,-2 0 0,1 0-148,8-6 0,2-1 1,-5 1 39,-2 0 1,-3-2 95,8-8 1,-2-1-329,-14 10 0,-2-1 198,9-15 0,-7-2 34,-19 11 1,-6 0-393,-1 0 1,-5 0-155,-8 2 0,-6 2-268,-26-13 915,15 22 0,-3 1-389,-3 0 0,-6 1-2,-4 4 0,-8 1 1,-1 0-1,3 1-19,3 2 0,2 1 0,-4 0-227,-7-1 1,-5-1 0,-1 1 0,6 3 210,6 3 1,3 2-1,0 1 188,-2 0 1,1 0 0,-4 1-589,1 2 1,-3 1-1,-1 1 1,-1 1 600,-5 2 1,-2 2 0,0 0 0,5-1-1,-2-1 1,5-1 0,0 2 0,6 1-1,1 1 1,-1 0 0</inkml:trace>
  <inkml:trace contextRef="#ctx0" brushRef="#br1" timeOffset="256218">19549 9940 13738,'-51'-14'-30,"0"0"0,3 1 1,4 3-128,-5 7-1088,-4 0 956,9 2 1,-5 0-849,-8 0 0,-5 0 1086,6 0 1,-3 0-1,1 0 56,8 0 1,1 0 0,0 0 18,-3 1 1,0-1-1,2 1 18,-9-1 0,2 1 17,-3 0 0,0 0 5,-2 0 0,0 0-593,-2 1 0,1 0 570,20-1 0,-1 1 0,1 1-9,0-1 0,0 1 0,-3 1 3,0 0 0,-4 1 0,-1 0 0,4 0-566,-4 0 1,2 1 0,-2 0 542,3 0 1,-1 0 0,-2 1 0,2 0 24,0 1 1,-1 0 0,2 1 0,2 0-196,-2 0 1,2 0 0,-5 2 194,0 1 0,-7 1 0,-2 2 0,1 0 0,6 0-11,-9 3 0,6 1 0,-4 1-15,13-4 0,-3 2 1,-1 0-1,2 1 0,5-2-38,-4 3 1,6 0 0,1 1 34,-14 9 1,6-1 2,18-7 0,4 0 497,0-1 1,2 2-509,-18 19-6,7-1-33,7-2 11,9 1 33,6-1 12,7 1 1088,12 18-1038,7-14 695,11 14-678,7-19-28,8 0 6,7 0-34,-19-19 0,2-1-3,3 1 0,0-1-3,3 0 1,1 0-876,4 0 1,0-1 874,1 1 1,4 0 19,0-3 1,4 0 0,1 0 4,6 0 0,2-1 0,0 0-23,1 0 0,1-1 1,0-1-402,1-1 1,0-1 0,-3-2 402,-11-3 0,-2-1 1,0-1-151,2 1 1,1-1-1,-1 0 144,2-1 1,1-1 0,-1 0-1,2 0 1,0 0-1,0 0-2,0-1 1,1 0 0,0-1-2,-1 0 0,0 0 0,4-2 19,-1 0 0,4-2 1,1 0-1,-3 0-6,3-1 0,-3 0 0,3-1 0,-4 0 1,3-1 0,0 0 0,-4 0 23,-1 0 0,-3-1 1,0 0 28,0 0 1,1-2-1,-1 1-11,-1-1 1,1 1 0,-1-1 1,0 0 1,-1-1 0,1 0 11,-2 0 0,0 0 0,0 0 16,-1 0 1,0-1 0,0 1 7,-2-1 0,0-1 0,0 1 171,-2 0 0,0 0 1,-1 0-106,17-7 1,1-1 56,-11 3 0,2-1 1,-3 0-94,5-2 0,-3 0-9,11-5 1,-4-1 538,-24 10 0,-4 0-390,18-14-17,-13 1-95,-14 2-140,-11 0-134,-15 2-118,-15 0-90,-19 1 87,12 13 0,-3 1-419,-8 0 1,-4 1-36,-7 1 1,-4 1-515,13 3 0,-2 0 0,0 1-1279,1 0 1,0 1 0,1 0 2473,-22 0 0,6-1 0,24 3 0,4 0 0,-9-1 0</inkml:trace>
  <inkml:trace contextRef="#ctx0" brushRef="#br1" timeOffset="258178">7711 13363 19420,'-39'-46'-1281,"1"1"1,2 2-1,5 7 1408,6 15-684,-5-1 232,-7 1-1349,4 4 0,-2 2 1788,-23-9-49,16 8 1,0 1-157,7 5 0,1 2 374,-3-1 1,-1 1 2,-1 1 1,-4 1-94,2 3 0,-4 0 1,1 0 96,-7 0 1,-4 1-485,10 3 0,-6 1 1,0 0-1,4 0 458,-16 2 1,2 2-90,8-1 1,-3 2 0,-1 1-400,-2 2 0,-1 1 1,2 0 391,12-3 0,2 1 1,-3 0-13,-12 4 1,-3 1-1,4-1-24,15-3 0,2 0 1,1 0-248,-21 7 1,0 0 266,1 0 0,-1 0 165,4 1 1,-2 2-232,8-2 1,-3 1-1,0 2-20,1 0 1,1 2-1,-1 0-3,2-1 1,0 1-1,0 0 1,-5 6 0,0 1 0,6-2 45,5-2 1,4 0 1,-12 8 0,2 1 228,19-11 1,4 1-229,0-1 1,1 2 194,4-1 0,0 1-364,-4 10 1,2 2-23,8-10 0,2 1 107,-4 7 0,4 1-394,4 14-162,5 2 1469,7 2-1690,6 2 558,6 3-197,-3-29 1,1 0-10,3 1 1,1-1-5,2 2 1,1-1-7,3 0 0,1 0 58,1-1 0,4 0 62,17 11 1,4-1-363,-9-11 1,1 0 517,-4-6 1,3 1 0,-1-2 9,7 0 1,0-3 65,2-1 1,2-2 66,1 1 0,1-2 61,3-1 0,0-2 24,2 0 1,0-2 6,1-1 1,4-2 0,-4-2 1,4 0-1,-3-2 10,-11-1 1,-3-1-1,3 0-25,13 1 1,3-1 0,-4-1-580,-15-1 1,-2-2-1,0 0 520,1 0 1,1 0 0,-1-1-133,1-1 0,1 0 1,-1-1 104,0 0 1,1-1 0,0 0-74,0-1 0,0 0 1,0-1 35,0 0 1,0 0 0,0 0-4,0-1 1,0-1-1,0 0-9,0 1 1,0-1-1,0-1-42,-1 1 0,1-2 1,-1 1 100,0-1 0,-1 0 0,1-1 233,-2 0 1,-1 0-1,3-1-257,12-7 0,3-1 0,-3 1-19,-13 4 0,-2 1 0,1-1-130,10-5 0,1 0 0,-4 0-59,1 0 1,-4 0-407,-1 1 0,-2 0-1269,-3 1 1,0 0 1893,1-2 0,-3 1 0,2-1 0,-5 1 0</inkml:trace>
  <inkml:trace contextRef="#ctx0" brushRef="#br1" timeOffset="260018">11994 13242 9470,'1'-4'1506,"-1"0"147,0 4-1693,-20-64-10,4 42 30,1-14 1,-5 2 52,-29 19 23,5 4-780,12 5 0,-1 1 830,-22 0 34,-7 3-65,28 1 1,-1 0-1654,-2 1 1,-1 0 1666,-2 1 1,-1 1-1,-2 0 1,-1 0-548,-2 2 1,-1 1 559,-1 1 0,-1 1-715,-2 0 0,0 2 692,-2 0 0,0 1-305,0 1 0,-3 1 263,5 1 0,-4 1 1,4 0-30,-8 3 1,0 1 0,14-2 1,-4 2 0,0 1 0,6-2-47,-7 6 1,2 0 14,8-2 1,-1 2-1,3-1-14,1 4 1,3 0-5,0 1 1,1 2 1,1 1 1,2 2 365,1-1 0,0 2-328,2 1 0,1 1 3,0 1 0,2 0-3,1 0 0,0 1-9,2-2 1,0 3-43,-4 10 1,1 5-32,9-9 0,1 3 0,1-2 31,-4 11 1,3 0 24,6-13 0,1 2 0,3-6-14,5-5 1,4-2 0,5 14 0,4 1 38,9 1 0,4-1 6,-2 0 1,6-1 31,1-11 1,4 0-1,0-4-9,0-3 0,3-2 18,9 2 1,5 1 0,-2-4-347,1-2 0,-1-3 313,-4-2 0,3 0 1,-3-2 0,9-1 0,-1-2-12,4 0 1,0-2-90,1 0 0,0-3 98,2 0 0,1-2 8,-1 0 1,0-2 8,-1-1 0,2-2 13,-5-2 0,4-1 1,-3-1-13,-12 0 1,-3-1 0,2 0 96,13-2 1,2-1-1,-4-2-56,3-1 0,0-5 109,-8 0 0,5-4 1,1-1-1,-5 2-78,-5 0 0,-3 2 0,3-3-26,3-1 1,5-3 0,-1-1 0,-3 0 108,1-5 1,-3-2 0,1-3-22,-3-1 1,2-3 0,-1-1 0,-1 1-111,-7 7 0,-2 0 1,0 1-1,-1-3 3,4-3 0,1-2 0,-2-1 0,-5 2 99,-2-1 0,-4 1 0,-3 2-38,4-7 1,-2 0 430,7-8 0,-6-4-335,-18 11 0,-5-2 0,-3 3-81,-1 1 0,-4 0-104,-3-24 0,-7 4-34,-6 28 1,-3 3 596,-3-1 0,-2 2-636,-3 0 1,-3 1-21,-2 2 1,-4 0 273,-1 4 1,-4-1 0,0 3-336,-9-3 0,-1 2-231,6 3 0,-2 0 1,-2 3 42,-5 3 1,-1 3-1,1 1-166,10 2 0,1 0 0,-1 1 164,-15 0 1,-3 0-1,3 2-419,14 2 1,2 2-1,-1-1-59,-1 2 1,-1 1 0,1-1-812,3 1 0,0 0 1,1 0 1604,-15 3 0,6 1 0,-7-1 0,26-1 0</inkml:trace>
  <inkml:trace contextRef="#ctx0" brushRef="#br1" timeOffset="260760">14784 13229 11394,'-49'-36'-17,"0"1"0,4 2 1,3 9 10,-5 19 23,-5 1-17,10 3 0,-2-1 8,9 2 1,-1-1-9,-13 0 0,0 1-769,11 0 0,1 1 766,-3 0 0,0 1-3,-2 1 1,0 0 8,-1 2 0,0 0-1,-2 0 1,0 1 8,0 1 1,-1 0 397,2 0 1,-4 1-347,1 2 0,-8 2 0,-1 1 0,4 0-13,2 0 1,3-1 0,-3 2-293,-1 0 0,-3 0 0,1 0 0,7 0 259,-8 5 0,8 0 5,-9 8 291,8 2-341,20-7 0,3 3-3,3 4 1,3 4 13,-3 10 0,4 3 17,6-8 0,4 3-259,3 4 0,3 4 1,2-5 249,1-7 1,3 0 21,2 10 0,3 4 0,1-6-405,2-11 1,2-3 413,7 12 1,1-1 511,-2-13 1,0-2-524,3 2 1,1-1-537,3-1 1,0-1 543,2 0 1,3 0 24,17 9 1,2-2-20,-10-8 1,1-1-8,-6-4 1,2 1 0,-1-3 11,5 0 1,1-2 30,-2-2 1,4-1 0,-2-1 2,8 0 1,1-1-19,-6-2 1,1-1 0,-2-2-184,7-2 1,-3-2 209,2-2 0,3-2-95,-6-3 1,4-2 0,1-1 123,2-2 1,0-3 0,1 0 59,-1 1 1,0-2 0,1-1-47,-5-1 0,2-2 1,-2-1-1,-4 2-34,-5 1 0,-5 0 0,3 0 7,11-6 1,3-2 0,-4 2 39,3-4 0,-1-1 20,-4 1 1,3-3-1,-3 1 1,-11 6 1,-2 1-1,1-2-91,10-6 1,1-2 0,-3 2 30,2-4-1,-4 0 1,-1 0 0,-1-2 10,-2 1 1,-2-2-3,-2 0 0,-2 0 8,-3 1 1,-1-3 103,3-13 0,-2-2-109,-10 13 0,-2 1 546,3-11 0,-4-1-510,-12 3 0,-5 2-112,-3 11 1,-2 2-40,-5-11 0,-4 3 17,-3 14 0,-6 4-227,-21-10 0,-7 3-156,8 8 0,-3 2 195,2 3 0,-4 0 0,1 2-385,-15 1 1,0 4 143,17 3 0,-2 1 1,0 1-363,-4 0 0,0 2 0,0 0-2160,2 1 0,1 0 0,1 1 2948,3 0 0,0 1 0,5 0 0,3 0 0,5 0 0,-9 0 0</inkml:trace>
  <inkml:trace contextRef="#ctx0" brushRef="#br1" timeOffset="265556">18221 13694 10321,'-42'-17'349,"0"0"0,4 1 1,5 4 643,7 4-959,-9 4-29,1 0 40,-6 8-355,8 4 338,-4 6 23,-3 5 21,-5 5 12,-3 4-456,-3 5 450,12-4 1,-1 1-758,9-5 0,-1 0 715,-11 10 1,1 0 10,11-7 1,0-1 2,0 1 1,-1 2 21,3 0 1,-2 3 0,2-1-28,-5 6 0,1 1-19,5-4 0,-1 1 0,2-1-1,-1 6 1,2 0-4,1-1 0,0 3-375,4-2 1,-1 3-1,1-1 375,-2 5 1,0 2 1,0 4 0,-1 6 1,2-6-14,4-5 0,2 0 15,-1 5 0,1 4 1,1-5 9,4-6 0,1 2 62,3-3 0,0 6 0,1 1 0,2-7 3,1 5 1,1-2-18,1 0 0,0 4 0,3-4 254,8 4 1,2-5-140,-1-11 0,1 0-3,6 9 0,2-1-23,-3-15 1,2-3-17,1 0 0,1-1-15,3-1 1,1-1-34,3-2 1,1-1-7,2-1 1,2-2-26,1-1 1,3-1-217,22 2 1,3-3 170,-14-4 1,2-2-504,-7-2 1,3 0-1,-2-2 495,6-2 1,-3-1 2,3-3 0,-1 0-2,1-2 0,0-2 8,0-2 0,0-1 8,0-2 0,0-2 2,0-2 1,0-2-224,0-1 0,-1-2 229,1-2 1,-1-1-4,0-2 1,-1-1 79,-1-1 0,1-3-81,-5 1 1,1-4 0,0-1-8,1-3 0,-1-2 1,0 0-22,0-1 1,0-1 0,-2-1-3,-4 1 1,-1-1 0,-3-2-163,-1-3 0,-3-2 1,-2 1 171,-6 10 0,-2 1 0,0-1-38,5-11 0,0-3 0,-3 3 65,-3-3 1,-2 3-47,-3-2 1,-1 0 25,-3 3 1,-2-3-6,-4 4 0,-1-3 0,-2 3-11,-2-7 0,-2-1-10,-1 9 1,-1-3-1,-2 4-7,-5-3 0,-3 2 349,-3 1 0,-1 1-391,-2 0 0,-3 1 266,-1 3 0,-3 0-322,-2 1 0,-2 1-31,-2 2 1,-1 1 7,-3 1 1,0 0-314,-3 1 0,-1 1 249,0 1 1,-2 1-24,-1 0 1,0 1-62,-2 1 0,0 2 75,-1 1 1,-1 2-155,-1 2 1,0 2-171,-1 2 0,-1 3-744,0 1 1,-1 3-87,2 1 1,-2 3 1347,-6 1 0,3 1 0,-4 1 0,3 1 0</inkml:trace>
  <inkml:trace contextRef="#ctx0" brushRef="#br1" timeOffset="266272">21665 14488 8052,'-23'-49'685,"-1"1"0,2 4 1,-1 7-305,-7 12-3942,-5 3 3685,-3 3-80,-5 4 531,-5 3-564,-4 3-5,-5 3-441,-1 3 447,-5 2-18,31 2 0,-1 1 0,0 0 1,-3 2 5,-16 4 0,-1 1 3,11-1 0,0 1-735,-14 4 1,1 1 739,15-3 1,1 1 27,2 1 1,-3 1 94,-13 9 1,0 2-46,13-6 1,1 1 11,-11 8 0,2 0-3,16-7 1,2 0-7,2 1 1,1 1-20,1-1 0,1 3 45,-6 10 0,2 1-65,7-8 1,2 0 10,-6 10 1,3-1 73,-5 18-51,15-26 0,2 1-3,0 0 0,1 1-6,1-1 1,1 3 36,0 15 0,1 0-64,3-11 0,0 1-9,0 11 0,2 0-3,2-14 1,1-1 8,1 1 1,1-1-27,0 0 1,2 0 30,2-2 1,2 1-20,6 10 0,4 1 61,4-3 0,2-1 140,0 1 0,2-3-137,1-5 0,2-4 878,16 7-693,4-7 45,3-6 53,-12-12 1,2-2-175,-10-4 0,0 0 3,13-1 1,-1-1-500,-11-5 1,-2-1 498,2-1 0,2-2 185,16-9 0,1-2-1032,-12 2 0,0-1 797,14-7 0,-2-2-281,-14 5 0,-2-2 258,0-1 1,0-2-385,0-1 0,0-2 365,0 0 0,0-2-15,-1-2 1,0-1 384,1-2 1,-2 0-391,0-1 0,0-1-5,-1-1 0,0-1 12,-4 3 1,1-1 0,-2 0 378,4-4 0,-1-2-382,0-1 0,1-4 0,-4 4-38,-5 5 1,-3 2 2,6-11 1,-4 2-15,-11 15 1,-2 1 22,4-27-11,-6 1-45,-6 3-45,-8 2-51,-5 2-78,-9 4 944,-5 3-1118,-7 4 1664,-4 3-1921,-5 4-202,-4 4-1353,-1 9 1,-2 2 517,18 8 1,-1 0-1953,-16-3 0,2 3 3577,5 6 0,19 1 0,9 1 0</inkml:trace>
  <inkml:trace contextRef="#ctx0" brushRef="#br1" timeOffset="266914">24926 13720 12293,'-4'-8'246,"1"2"-263,3 6-16,-67-52-5729,30 33 5669,-10-11 1,-2 2-126,-1 18 806,-7 1-1024,-6 3 164,29 4 0,-1 1-25,-1 0 1,-3 1-130,-21 1 1,-2 1 317,13 0 0,0 1 128,6 0 1,-2 0-1,0 1 151,-1 2 1,-1 0 0,3 1 24,-9 1 0,-1 2-647,9-2 0,-3 0 0,3 1 677,-4 2 1,3 0-20,-2 0 0,0 2 389,0 0 0,0 1-426,0 0 1,0 2-22,1 0 0,0 1 19,2 0 0,-1 2 78,5-1 1,-2 1-1,2 0-45,-5 4 1,0-1-77,8-3 0,-2 2 0,4-2 51,0 3 1,2-2-15,1 1 1,1 1-29,3 0 1,1 1-35,2 0 1,0 1-20,3 0 1,2 1-20,1 1 0,2 0 27,-13 27-10,9 3-658,13-15 1,3 0 603,2-9 0,2 0-6,2 10 1,4-1 449,10 16-424,9-2 28,9-2-3,-13-27 0,2-2 27,3 0 1,1-1 34,3 0 0,1-2 233,3-1 0,3-1-183,2 0 0,2-2 609,3-2 0,4 0-489,2-5 0,4 0 1,-1-1-884,11 0 1,1-1 701,-7-3 1,4 0-1,-3-2 240,-13-1 0,-1-1 0,-1-1-275,1 0 0,0-2 0,3 0 31,0-2 1,3 0-1,1 0 1,-3-1-446,3-1 1,-2 0-1,2-1 377,-4 0 0,3 0 0,0-1 0,-1-1 18,-1-2 0,1 0 1,-2-2-1,-1 2-271,2-2 1,-2 0-1,3-2 243,7-4 0,5-3 1,-1-1-1,-5 2 126,-9 1 0,-4 1 1,1-2-144,12-6 0,2-3 1,-4 1-1,2-4 1,-3-1 5,1-2 0,-2 0 2,-1-1 1,-2 0 0,-2 2 0,1-4 15,-12 7 0,4-4 0,-1 0 1,-3 3-11,9-9 1,-2-1-15,-1 1 1,3-3-1,-8 2 45,-6-3 1,-7 2-49,-7 11 1,-2-1-3,1-9 0,-5 2-29,-9-13 187,-11 2-349,-11 5-554,-16 8 0,-7 3 218,15 13 1,-4 3-666,-13-3 1,-8-1 0,3 6-36,4 7 0,0 5 1210,0-1 0,-4 2 0,7 1 0,-15 2 0,2 1 0</inkml:trace>
  <inkml:trace contextRef="#ctx0" brushRef="#br1" timeOffset="267575">23177 16959 13945,'-29'-32'42,"0"1"0,0 0 0,-10-11 0,0 7-232,-19 11-2580,10 8 2736,14 8 1,-1 0-23,-20 1-2063,-3 3 2068,-5 2 43,31 1 0,-1 1-362,-2 1 1,1 1 419,-1 0 1,-2 2-183,-17 4 1,0 2 240,13-2 1,-1 2-273,-12 3 1,0 3 279,15-4 1,3 2 311,-1 2 1,0 1-321,1 1 1,-1 1-15,1 2 0,0 2-8,0 1 0,1 1-17,-1 2 0,2 2-17,0 0 0,-1 4-23,5-2 0,-2 4 0,3-2-19,-4 6 0,1 2 95,1 3 0,-1 6 1,5-5-121,4-4 0,5 1-1,1 2 0,3 4 0,3-1 149,5 7 0,7 0-132,4-11 0,3 2 0,2-3 9,5 7 0,5-5 20,6-3 0,3-5 28,-4-12 0,2-2 167,17 7 1,3-1-65,-10-8 1,1-2-7,14 6 1,1-3 182,-15-10 0,2-2-11,19 0 0,2-2-43,-15-2 0,1-3-114,14 0 0,1-4-17,-17-1 0,-2-3-17,1-3 0,0-1-533,1-3 0,0-1 505,0-2 1,0-2-15,0-2 0,-1-2 396,2-1 1,-2-1-414,0-4 0,0 0-25,0-3 1,-1-2-4,-1 0 1,1-4-220,-5 1 0,2-3 0,0-2 213,-1-2 1,-1-1 0,0 0-21,0-1 0,-1 0 1,-2 1-5,-4 2 1,-1 0-1,-4 0 15,-5 2 1,-3-1 0,-2 3-14,2-7 1,-4 0 8,2-12 0,-5 1 5,-8 19 1,-4 2-254,-3 2 1,-2 0 241,-2 2 0,-4 0-34,-12-8 1,-4 1 583,4 10 0,-1 1-606,-10-7 0,-2 4-22,8 11 0,-1 3-144,-16-3 0,-2 1 31,12 7 1,-2 1-70,-11-1 0,0 2-146,14 5 0,-1 3-1355,-16 7 0,-2 3-611,13-2 0,-1 2 2246,-20 8 1,5 2 0,12-2 0,1 0-1</inkml:trace>
  <inkml:trace contextRef="#ctx0" brushRef="#br1" timeOffset="268177">26329 15922 5355,'-46'-15'457,"-1"1"0,1 0 0,3 1 0,1 0 1,4 3 576,2 2 0,3 2-931,-1 1 1,0 1-31,0 1 0,0 1-28,1 0 0,-1 2-17,-1 1 0,0 1-17,1 0 0,-1 2-6,1 1 1,-2 3-233,-7 5 0,-4 5 0,3-2 230,0 2 0,1 1 4,-1 1 1,-4 2-1,6 1 256,6 0 0,4 1-207,-1 0 0,0 4 100,-9 14 1,2 3-62,10-10 1,2 2-1,-7 11 0,4 2 0,13-14 1,3 0-15,2-1 0,2 3 39,1 14 1,5 4-49,6 2 1,4 1-42,0 0 0,4-1 11,7-2 0,4-4 17,-1-15 0,4-2 77,1-2 1,4 1-1,0-3-271,6 5 0,1-1 241,-5-6 1,3 2-1,-1-4 59,4 0 1,2-3 184,16 5 0,1-2-202,-11-8 0,0-3 155,14 4 1,-1-3-184,-14-10 1,-2-2 5,1-1 0,2-3 25,-3-1 1,4-3-1,-2-1-47,7-1 0,0-1-47,-7-1 1,3-1 0,-3-2-330,4-2 0,-2-3 336,2-1 1,-1-2-1,0-2 0,0 0 30,-1-3 1,-1-1-56,0 0 0,-1-2 227,-1 0 0,0-2-214,-7 2 1,2-2-1,-3 1 141,4-5 1,-2 0-150,9-10 1,-4-1-6,-17 13 0,-4-2 17,0-13 1,-4-3-52,-6 11 1,-4 0-6,-1-13 0,-6 0-12,-6 13 1,-5 1-6,-4-3 1,-2 2-32,-5-3 1,-3 2-21,-3-2 1,-2 1-37,-4-1 1,-2 1-3,-4-1 1,-1 1-83,-3 1 1,-1 0-105,-3 1 1,-2 1 78,0 2 0,-4-1-1419,2 6 1,-4 0-1,0 1 1521,7 5 0,1 0 0,1 2 0,4 1 0,2 1 0,4 2 0,2 4 0,1 0 0</inkml:trace>
  <inkml:trace contextRef="#ctx0" brushRef="#br1" timeOffset="274634">17408 7304 18640,'-42'1'-72,"1"0"0,4 0 0,9 0 1293,23 1-1180,3 0 552,2-1-688,4 1 15,5-1 116,10-1 112,9-1-107,4-3 0,5-2-517,-5 1 0,1-2 380,17-3 1,1-1-22,-6 1 0,0 0 71,4-2 0,1 0 22,3 0 0,1-1-35,0 0 0,4-2-628,-6 1 1,4 0 0,-2-1 615,6-2 0,-1 0-631,-8 2 0,1-1 0,-4 1 710,-2-1 1,-5 1 3,-2-1 0,-2 1-15,-6 0 1,-2 0 31,19-13 162,-8-8-136,-18 10-28,-6-6-35,-17 12-29,-6 1 14,-7 2 56,-6 2-5,-6 1 12,-5 2 382,-6 2-400,-5 3 17,-5 1 12,-2 3 33,-2 1 39,1 1 23,1 1 22,6 0 22,4 1-16,8 0-34,8 2 1374,8-2-1547,8 0 2960,3 0-2977,3 0 33,1 1 56,4 2 886,10 7-892,3-1 12,25 15-45,-9-7-2513,14 9 2501,-11-5 1,3 3 0,0 2-11,-1 3-12,-3 2-39,-1 2-965,-14-8 1,0 1 763,6 15-1233,3 13 958,-17-17-540,-6 1 170,-5 0-324,-6 0-528,-4 2-1034,-6-1-4028,-1-4 6833,2-6 0,6-14 0,4-7 0</inkml:trace>
  <inkml:trace contextRef="#ctx0" brushRef="#br1" timeOffset="276062">19197 6996 16829,'1'-5'1809,"-1"1"521,0 4-2251,20 61-3412,-12-29 3358,4 8 0,0 2 9,-6-6 764,-2 1-781,0-2 11,0 13-11,-3-13 0,0 8 95,-6 3-90,1-19 585,-5 11-590,2-22 0,1-4 117,0-1 34,2-5 1925,2-2-1773,1-3 371,-2-11-691,0 0 6,-2-10 11,1-2-17,-1-2 5,1-24-5,2 8-832,2 1 0,1-2 837,3-12-5,-1 17 0,1 0 0,5-17 6,0-1-6,3 2 11,-1 3-694,7-11 688,-3 19-5,4-6-16,-6 21-18,0 5-11,1 4-5,1 3-12,1 5 6,2 2 17,2 4 5,0 1 1,1 2-6,0 5 11,0 1-17,-1 5 11,0 2 17,-2 2-33,-1 2 16,-3 1-5,-4 0 17,-4 0 11,-4 0 11,-6 1 5,-7 1 1481,-22 10-1486,1-5 0,-16 7-684,10-11 690,-3-1-1041,-12 3 1035,14-7 28,-5 1-2476,17-8 2499,11-4-46,3-1-16,10-2 825,2-2-808,5 1 833,1 1-806,17 4-27,-1 0-12,14 2 1,-1-2-1,4 1 2718,2 0-2712,3-1-6,-1-1 1,0-1 5,-1-1 28,0-2-28,-2 0 5,0-3-5,-2-1 6,1-2-12,-2-2 12,1 0-6,-1-1-28,-2 1 39,-3-1-5,-4 1 5,-3 0 17,-5 0 17,-5 0 16,-3 1 12,-4 0 6,-2 0-18,-2 0-10,-1 2 10,-1-1 46,-1-1-79,-2 2 657,-1-1-701,-2 2-1,-2 1 0,-1 1 6,-2 1-17,-2 3 17,0 1 5,-1 3-11,0 3 6,1 0 65,2 1-14,2 1-146,3 12 83,5-9 18,4 10-1,5-13-11,5 0-11,15 2-71,-4-5 31,13 1 80,-7-7-1,2-2-1142,1-2 1154,2-3-85,-2-2 135,9-8-2973,-7-5 2967,-3 1-618,-11-1 641,-15 6 675,-2 1-681,-4 0 84,-2 0-99,-4 1-42,-5 1-7,-4-1-11,-6 2 22,-3 0 16,-33 0 6,19 5-33,-21-1 14,32 5 14,4 0-48,5 2-30,6 1-15,3 0 2927,5 1-2955,1 1 1086,3 0-1147,2 1-3600,8 1 3478,2-2-263,7 0 215,0-2-18,4-3 40,1 1 43,3-3 75,0-2-2138,1-2 2207,-2-1-232,-1-1 282,-1 0 11,-1-1 29,-2-1 2051,1 1-2063,8-6 12,-8 3 5,7-3-12,-12 5-4,-3 0-1,-1 1 188,-2 0-199,-3 2 0,-2 1 3178,-2 1-3189,-2 3 632,-1-1-627,-1 2 94,0 1 517,1 0-379,-1 0-89,1 1 91,4 3-86,0 0 2,3 3 9,-1-1-5,-1 2-243,0 1 45,-2 3 100,-1 2-23,-1 3 88,-2 3-20,0 2-8,-1 1 5,-2 11-11,0-9 30,0 8 5,1-13-26,5 8-101,4-2-4,3-1-12,3-5 68,4-5-40,-4-6 15,7 2 17,-4-7 9,2-1 98,0-2 11,0 0 17,-1-2 17,-1-2 515,6-17-543,-11 5-28,3-14-17,-14 10 50,-7-11-78,-1 6-3392,-7-8 3381,1 9-1449,-1 0 1449,-2 0-510,-11-7 487,7 7-251,-7-3 240,11 12 2270,1 3-2309,3 2 1826,2 3-1943,3 2-118,2 1 920,1 3-1027,2 0-165,0 8-456,1 1-588,0 9-834,2 0-2280,4 2 4693,4 3 1,-2-11 0,0 0 0</inkml:trace>
  <inkml:trace contextRef="#ctx0" brushRef="#br1" timeOffset="276402">21081 7225 19204,'-2'-63'629,"1"0"0,1 14 1,-2 3-516,-3 11 1,-1 3 65,-1-11-46,3 9 0,1-1 1,-3-21-71,3 20 1,0-1 86,1 2 0,0 1 23,-1-15 16,0-8-11,-1 25 1039,-1 7-1072,0 5-23,-1 5 428,0 3-534,1 7-23,0 1 173,1 11-162,0 2 603,0 10-602,-2 4-12,2 6 1,0 5-7,2 4-3408,1 4 3398,2 4-34,3-11 0,2 3-425,3 3 1,1 1 382,2 0 0,0-1-573,3-1 1,1-3 385,10 14-62,3-4-1717,0-2 1566,0-4-124,-2-2 1367,-4-2-1770,-2-4 284,-5-2-3454,2 6-180,-8-12 4674,1 5 1,-9-20-1,0-2 1</inkml:trace>
  <inkml:trace contextRef="#ctx0" brushRef="#br1" timeOffset="276553">20927 7161 18470,'-2'-7'2420,"0"2"-1955,2 5 134,0 0-459,21-67-78,-5 43-51,-1-14 1,6 1-276,14 20 0,4 8-2095,4-5 1869,-2 4 0,0 1-1745,-3 5-7596,-2 1 9501,-7 1 0,-13 1 0,-7 1 0</inkml:trace>
  <inkml:trace contextRef="#ctx0" brushRef="#br1" timeOffset="277478">19616 8449 21847,'41'-2'230,"-3"1"-112,-15-1-525,1-1 564,-1-4 16,0-3 23,-1-1 6,-2-1 5,-1-3-3918,-1-2 3902,-2 1 889,-1-3-912,-2-1-56,-1-1-17,-3-2-39,-2 0 0,-2-2-2200,-2 0 2200,-2 0 115,-1 1-126,-3 2 6,-1 0-1,-3 4 23,-2 1-6,0 4-11,0 3 6,0 2 2234,0 2-2274,1 2 18,0 1-46,-6 3 12,1 3-12,-4 2 0,2 4 3387,0 3-3381,-1 2-5,1 4 5,-1 2 0,3 3-12,-7 31 7,10-17-1,-4 23 6,12-27 0,5-1 0,1 0 0,4 8-254,8 20 238,2-32 16,2-3-23,16 4 18,-7-10 16,13 1-6,-12-12 18,1-2-18,-2-4 7,0-1 16,11-10 0,-8 0-23,10-11 12,-10 1 5,1-4-16,0-4 11,-2-3 0,0-3-281,-2-5 276,-2-3-333,-10 7 1,0 0 359,8-20-31,-10 19 1,0 0 47,1-11 17,-2 3-1,-2 4 30,-5 3-13,-3 3 85,-3-8-84,-4 12 72,-4-8-89,0 20-6,-2 1 234,3 10-250,0 2 878,1 2-963,-1 3 18,2 4 4,-3 6 12,-2 15 12,3-2-12,-3 13-28,7 11-6,0-8-1118,4 15 1065,2-22 0,0-1-53,5 18 53,-2-16 0,0-1-3155,4 15 2968,1-1-51,-1-1-253,1-1 97,0-3-79,0 0-107,2-3-140,2-2-2142,2-3 1549,2-5-897,3-3-5467,-2-6 7764,-1-6 0,-10-6 0,-4-5 0</inkml:trace>
  <inkml:trace contextRef="#ctx0" brushRef="#br1" timeOffset="279419">20825 8288 20884,'25'11'555,"0"-2"-410,-6-9-22,2 0 1,1 0 128,9-7-140,-9 0 129,13-11-101,-17 5 11,3-5 152,-6-5-174,-6 5 5,1-7 0,-8 8 1,-1 0 150,-6-3-49,-6 1-136,-1 3-32,-4 4-3410,4 7 3404,-2 2-29,1 1-10,-1 1-18,1 1 6,1 1 6,-4 7-11,4 1 5,-2 6-11,4-1 6,1 3-1,-3 12-16,5-4-39,0 9-46,6 4-44,12 2 51,0 1-12,11-6 0,-1-12-123,16 4 95,-7-10-11,12 3 3392,-11-12-3683,11-2-78,2-9 85,-1-3 228,-4-7-3261,-14-1 3373,-1-2 51,-3-3 33,-3-1 72,0-16-21,-7 7-182,1-9 226,-8 10 164,0 2-112,-3 1 3298,-1 3-3249,0 2-5,-1 4 212,-3-2-207,1 7 328,-3 1-378,3 6-90,0 1-40,1 2-66,1 1 5,-1 0 17,1 2 0,0 3 34,-1 4-17,0 4 22,0 4-17,1 25 17,0-14-354,1 18 349,0-20 5,1-1-44,0 0 44,0-2-22,0 0 11,-1 2 0,1-8 11,-1 0 62,0-12 39,1-1 22,1-3-22,0-3 321,1-2-400,1-4-5,0-4-3403,1-4 3397,1-4-271,4-13 277,-2 6-17,3-11 51,2-1-23,-2 11 0,3-9 17,1 9-39,-4 9-6,2 0-16,-4 11-7,-1 3-10,0 2 5,1 2-919,0 0 908,1 3 5,4 3 1,0 3-1861,4 3 1877,0 3 888,0 1-882,-1 2-883,-2 2 889,-1 1-262,0 9 256,-5-6 1737,-1 5-1737,-4-9-5,-2-3-1,0 0 1122,-2-3-1121,0-2 3157,0-3-3113,1-3 744,-1-2-643,1-2-82,0-6-36,0-3-22,2-6 12,0-1 4,1-4-10,1-2 11,2-1 5,2-2-11,0 0 12,8-8-6,1 3-23,1 2-5,-1 9-12,-7 10-10,1 2-18,-1 3-21,1 2-1,1 1-22,0 3-6,0 2-22,1 5-348,10 16 303,-9-8-11,7 13-6,-11-14-39,0 1-33,0 1-51,0-1-85,0 1-55,0-2-51,1 0 7,2-1 55,0-2 118,2-3 140,1-2 100,1-5 158,9-3 33,-6-4 56,5-4 302,-3-10-201,-6 1 291,7-13-275,-13 10 12,4-4 6,-8 8 16,-1 3 1,-2 2-29,0 3-50,-3 2-73,1 2-68,-2 1-503,0 2 414,3 4 1,1-2 32,10 6 18,12-4-34,-3-1-6,7-3-10,-13-3 16,0-3 0,-2-2 11,0-2 11,-2-2 6,-2 0-17,-2-3 51,1-10 16,-3-4 40,-1-6-62,-6 7 0,-2 6 6,-3 9-6,-1 1-6,-2 3-5,-1 1-23,-2 4-16,-2 0-23,-3 3 0,-2 2-5,-3 3 5,1 3-11,-2 4 0,1 5-22,-5 11 5,7-3-774,-2 9 740,9-7-5,3 1-16,3 2-35,3-1-22,2 0-39,6-1-11,3 0-17,7-2-11,3-1 11,6-2-28,4-3-22,4-4-433,23-1 243,-11-8-694,14-1 755,-18-9 112,-3-3 117,10-13 185,-15 1 40,5-9 27,-18 5 23,-4-3-2395,-3-2 2457,-2-1 244,6-28-70,-7 23 10,5-16 11,-10 31-16,0 4-57,-2 5-89,0 2 385,0 3-581,-1 3 3169,0 0-3214,0 2 562,2 6-557,1 0 12,2 7 0,1 2 0,0 2 0,-2 3 12,0 2-7,-2 1 6,0 0 34,-3 10-34,1-8-5,-1 6-6,1-14 22,1 1-5,0-8 11,1 0 45,-2-8 22,1-1-39,-1-2-11,3-3-34,0-3-5,2-4 5,1-4-5,2-3 16,1-2 40,7-14-1,-3 8-33,6-9 6,-5 12-1,0 4 23,7-3-33,-5 8-12,4 0-11,-8 9-6,-1 3 1,0 2-23,3 5 28,-3 2-11,2 6 5,-5 0 12,0 2-12,-1 1 6,0 0 11,-1 0 12,0-1-7,6 5-10,-1-6-6,5 2 6,0-7 10,1-3-4,2-2-12,3-3 5,2-3 1,1-3-6,1-4 11,1-5 6,-1-3-6,0-3-1467,9-18 1489,-10 5-5,5-15-5,-12 8 33,-2-5-17,-2-4 0,-1-4 17,-3-3-5,-2-1 33,-3 1 34,-2 2 11,-3 6 5,0 3 28,-3 6 18,-1 6-11,-3 4-12,-2 6 0,0 4-29,0 4-38,1 4-17,0 4-56,2 4-29,1 1 7,-1 5 16,-1 3 1528,-1 7-1539,-2 6 0,0 6-28,1 6-23,2 27-633,7-9 644,1-13 1,2 0-56,9 19-6,8 3-404,-9-28 1,2-1 439,2 0 1,1 0-692,1-1 0,1-1 638,1 0 1,1-2-29,0 0 0,1-1-2519,21 22 2161,0-3-157,-4-2-69,-3-4-716,-5-4-911,-7-6-2662,-5-6 5152,-5-5 1,-7-8-1,-1-4 1</inkml:trace>
  <inkml:trace contextRef="#ctx0" brushRef="#br1" timeOffset="279634">23480 7720 15286,'47'-21'222,"-1"1"0,-3 0 0,-5 6-54,-4 11-22,-1-1 1353,2 1-1387,0 0 45,18-3 378,-12 2-496,12-1 1322,-5 1-1378,-14 1-27,7 1 2290,-14 1-2655,-10 1-360,0 1-1533,-10 1-6861,-3 2 9468,-2 0 0,-1-1 0,-1-2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3:45:22.722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2276 955 31427,'-33'-14'670,"0"-1"0,0 6-670,-9-3 0,0 5 0,5 16 0,-2 6 0,-3 6 0,13-2 0,0 2 0,-15 14 0,15-10 0,1 1 0,-7 13 0,1 2 0,4 1 0,5 0 0,6-2 0,6-1 0,7-2 0,5-3 0,9-1-1356,7-3-2143,10-3-835,9-4-5497,2-3 9662,-3-6 1,-14-7 0,-9-3-1</inkml:trace>
  <inkml:trace contextRef="#ctx0" brushRef="#br0" timeOffset="385">2968 873 28007,'-46'-10'-224,"1"1"1,1 0-1,5 4-579,-2 10 782,-2 3-2643,0 3 2806,1 3 9,3 1 1480,4 3-2147,-2 11 416,15-4 753,1 9-1155,15-8-111,4 0 268,6 1-411,2 0-66,6-2 254,6 0-2186,2-2 2504,4-2-709,3-1 794,3-2 119,4-4-68,4-2 14,3-4 51,1-2 33,2-1 1820,-1-3-1809,11 3 5,-16-2 2712,3 2-2701,-17 4-11,-10-2 17,-2 5 1648,-9-2-1642,-4 8 340,-5-4-352,-13 11 12,-13-1-1,-23 7-1413,4-6 1386,-6-3 5,24-13 0,0 0 5,-16 3-2,17-5 0,0 0 8,-9 0-50,5-3-112,6-2-381,7 0-782,7-4-2153,6-1 3467,5-4 0,4 3 0,1 0 0</inkml:trace>
  <inkml:trace contextRef="#ctx0" brushRef="#br0" timeOffset="761">3708 842 19607,'-5'-3'2488,"1"1"-1080,4 2-1339,-69-11 10,41 11-48,-13-5 0,2 3 758,17 9-762,3 2-166,1 1 436,1 8-286,5-3 6,2 6 140,6-4-157,3 3 426,6 13-437,3-5 5,7 11 6,3-10-6,3 0 6,3-2 0,4-2-11,0-1 6,1-3-1,-2-1 12,-4-2-18,-3-2 12,-5-3 0,-6-1 45,-3 1-6,-7-3 17,-11 5-27,-1-8-12,-12 3 28,-10-2-29,3-3-4,-12 2-1,8-3-11,0 0-84,-17 2-902,1-3-2292,3 0 3278,8-1 0,28-2 0,2 0 0</inkml:trace>
  <inkml:trace contextRef="#ctx0" brushRef="#br0" timeOffset="1459">1718 1854 30361,'-53'13'481,"1"1"0,0-1 0,-1 1 0,0 0 1,0 0-482,-2 1 0,1 0 0,0 0 0,5-1 0,2 0 0,1-1 0,-14 5 0,3-1 0,2 2 0,5-1 0,-8 4 0,5 0 0,45-11 0,35-8 0,28-6 0,-3-1 0,-6 1 0,3-1 0,0-1 0,9 0 0,4-2 0,2 0 0,-4-1 0,-8 1 0,-1 0 0,-1-1 0,1 1 0,0-1 0,2 1 0,0-1 0,1 0 0,-1 1 0,1-1-188,0 0 0,2 1 0,0-1 0,-2 0 0,-3 1-101,0 0 0,-2 1 0,-2-1 0,1 1-264,1-1 1,-2 1-1,2-1 1,2 0 599,2 0 0,2-1 0,2 0 1,0 0-1,0 0-189,-1 0 1,0 1 0,1-1 0,0 0 0,2 0 33,-3 0 0,2 0 0,2-1 0,-2 1 0,0 0 0,-4 1-34,11-2 1,-4 0 0,-1 1 0,3-1 139,-2 1 0,4 0 0,-1 0 0,-4 0 0,-10 2 0,0-1 1,-4 1-1,3 0 0,1 0 0,0 1 0</inkml:trace>
  <inkml:trace contextRef="#ctx0" brushRef="#br0" timeOffset="3293">3167 2818 18599,'-3'-5'583,"1"2"487,2 3-930,-18 6 16,10 8 29,-16 11 5,14 7 1,-2 7-1698,-2 1 1686,-1 3 385,1 0-402,1 0-27,3-2-972,3-1 961,4-4-7,5-2 29,5-3 16,8-4 40,7-2-2630,9-4 2629,9-4-16,9-4-50,10-5-585,-25-5 0,1-2 478,3 0 0,1-1-541,2-1 1,2-1 526,1-1 0,2 0-119,-2-3 1,4 0 0,-3-1 118,8-1 0,-1 0-12,-7 0 0,2 0 0,-3-1 6,2 0 1,-2-1-4,-1-1 1,-1 0-1,-1 0 1,0 0 8,-2-1 0,-1 0-3,-2 1 0,0-1 0,-1 0 1,-1 0-10,-1 0 1,-1 0 622,-2 0 0,0 0-614,25-10 6,-5 1-235,-6 1 246,-6 2-225,-6 2 236,-6 2 376,-6 3-320,-5 1 216,-5 2-204,-4 2 2060,-4 1-2122,-2 0 2532,-5 2-2571,-4-2 5,-6 1 0,-5 1-11,-6 0 23,-6 1-7,-4 1 7,-3 1 50,-19 0-125,16 0 114,-10 0 10,22 0 18,7-1-546,3 0 568,4-1 23,3 0 10,2 0 118,1-2-145,4 1-23,0 0-33,5 2 22,0 0 1304,7 0-1382,2 0 676,8 1-665,5 1-23,6 2 6,24 8-11,-7-1-378,16 5 383,-16-2 6,-3 2-22,-5 1-12,-4 2-16,-7 2-34,-6 2-40,-7 3-44,-7 3-566,-13 18-16,-5-9-736,-10 13-772,-1-16-4883,1-2 7141,3-7 0,9-11 0,5-7 0</inkml:trace>
  <inkml:trace contextRef="#ctx0" brushRef="#br0" timeOffset="3800">5747 3171 12166,'-12'-42'717,"1"-1"0,0 4 0,0 7 2296,0 14-2649,-3 2 1336,-2 2-1453,-3 3-35,-3 3-1430,-2 3 1397,-3 2-28,-1 3 2252,-2 4-2308,0 3-39,0 5-764,3 1 719,3 4 17,1 9-16,10-4-18,3 8 12,10-8 5,6 1-307,6 1 318,7-1-27,7 1-1,7-1 6,6-2 0,6 0 0,5-2-11,0-2 0,1 0-40,-19-6 0,-1-1 42,17 6 1,-3 0-14,-10 0-1,-9-1 23,-10 1 0,-8-1-225,-7 1 225,-9-1-6,-6 0 12,-11 1-1638,-5-1 1632,-7 0-498,-3-2 486,-5-2-1034,0-1 1029,-1-4-27,1-1 1093,3-4-1121,1-1 1647,5-4-1771,4-1 1448,6-3-1834,5-2-376,6 0-577,7-2-1484,5 1 3019,5-4 0,-1 8 0,2-1 0</inkml:trace>
  <inkml:trace contextRef="#ctx0" brushRef="#br0" timeOffset="4191">6322 3295 25550,'0'-37'292,"5"-3"-281,11-16 6,-2 17-1,4-10 29,-11 27 50,-1-5-27,-4 9 44,-7-4-73,-3 14-6,-6 1 51,-12 8-44,4 4-7,-10 6 18,9 3-3415,1 3 3397,3 3 6,2 2 12,-1 15-34,8-7-12,0 10-5,6-11-2257,2 1 2268,2-1 820,2 2-820,2-2-11,11 12-6,-1-10 1,7 6-18,9-5 1,-6-9 1768,9 4-1819,-10-11 1400,-1-2-1551,0-3-173,0-1-259,0-3-4833,13-3 2795,-6-4-1682,11-4 4376,-6-6 0,-16 5 0,1-2 0</inkml:trace>
  <inkml:trace contextRef="#ctx0" brushRef="#br0" timeOffset="4608">6713 3382 14376,'-4'2'4644,"1"0"1197,3-2-5623,-17 40 6,18-30-55,-12 29 173,39-47-275,-8 1-28,14-10-5,-1-9 27,0-8-738,1-4 728,-7-5-46,-11 7 12,-2-6-12,-6 8 1,0-3 0,3-21-1584,-5 17 1,-1 1 1577,1-20 14,-4 18 0,0-1-433,0-20 461,-3 15 0,-2 0 103,-8-12-634,-2 5 589,-4 17-4,5 20 403,1 6-409,0 3 2840,2 4-2874,2 2-17,2 3 615,1 2-631,0 3 1020,0 17-959,-1 40-78,1-9-168,2-13 1,2 1 155,2-1 1,1-1-917,2 24 885,3-8 1,1 0 8,-3-22 0,1-1-1200,2 10 0,1-1 1077,6 12-34,2-4-424,3-4 206,1-5-124,1-4-2990,13 3 2369,-8-14-426,10 1-915,-13-18-2059,-1-3 4953,1-5 0,-12-1 0,0 0 0</inkml:trace>
  <inkml:trace contextRef="#ctx0" brushRef="#br0" timeOffset="4928">7376 3218 13413,'0'-3'6559,"0"0"-381,0 3-6134,-30-20-21,23 14-6,-23-14 22,32 20-28,1 0-5,4 1-18,4 0 12,7 0-22,4 0-12,5-2 29,4-3-23,3-2 22,0-2-27,18-16-241,-22 8 285,11-12 11,-28 11 6,-4 0-5,-3 0-1,-3 2 12,-1-1 27,-2 3-21,-3 0 10,-3 2 269,-3 3-252,-9-1 0,3 5 11,-7 0-5,4 4 34,-1 3-1,0 3-5,-1 4-12,1 4-10,1 1-34,1 4-12,2 1-279,1 4 268,3 2-11,2 2 6,5 1-17,1 0-3344,4 1 3215,5 0-128,5-1-416,8-1-144,6-2-551,8-3-1478,6-3-6615,-1-4 9461,-4-4 0,-16-6 0,-7-3 0</inkml:trace>
  <inkml:trace contextRef="#ctx0" brushRef="#br0" timeOffset="5601">8182 3178 21314,'8'-45'595,"0"1"1,-1 4-1,-5 8 526,-7 23-841,-4 3 204,-5 2-305,-3 4-11,-5 4-5,-5 4 89,-22 19-767,8-2 548,14-5 1,1 0-1,-10 16-5,4 4-16,6 3-1,4 3-11,6 2-23,6 0 1,5-1-579,8-4 505,9-3-55,11-4-101,4-15 0,3-2-90,22 6-50,0-11 0,2-3 185,-20-6-1,0-3-366,25-4 1,-1-3-454,-25 1 0,-1-3 545,10-3 0,-2-1-576,12-10-40,-4-3 118,-16 4 0,-1-2 252,13-13 504,-16 11 0,-2-3 38,-4-7 1,-4 0 300,-3 5 0,-1-1-543,3-10 0,-2-2 767,-4 9 0,-2 1 131,1-1 1,-1-1 199,0 0 1,0 0-61,-1 2 1,-1-2 960,2-25 0,-2 0-1185,-3 23 1,-1 0-63,1-18 1,-2 1 740,-11-9-639,0 20-62,-6-6-73,4 24-34,0 5-50,1 5-61,2 4 979,1 6-1064,1 1 163,2 4-196,-2 6 23,0 5-7,-2 8 1,-1 9 0,-2 9 2014,0 8-2045,2-2 0,0 2-863,3-10 0,0 2 843,-3 15 1,1 1-4,3-13 1,1-2-26,-1 2 1,1 1-23,1 0 0,1-1-37,0 0 1,1 0-73,2-1 0,1 0-76,0-2 0,3 0-653,6 12 1,2 0 302,-1-14 0,1-1-1386,5 8 1,1-2-1049,12 4-6037,-3-9 8677,-4-10 1,-11-14 0,-6-5 0</inkml:trace>
  <inkml:trace contextRef="#ctx0" brushRef="#br0" timeOffset="5791">8678 3344 25502,'35'-34'2,"0"1"0,-1 3 0,-1 7-733,21 18 669,-2 1-67,-1 1-72,-4 1 449,-4 0-2600,8 1-5725,-19 0 8077,2 1 0,-25 0 0,-5 0 0</inkml:trace>
  <inkml:trace contextRef="#ctx0" brushRef="#br0" timeOffset="9550">6688 4182 14779,'0'-9'1459,"1"3"-722,-1 6 2677,0 0-3426,22-55 32,-17 47 50,16-38-1,-24 64 48,-2 12 1,-1 3-92,-4 13-604,2-7 1,0 2 611,-2 10-9,3-13 0,1 1-2,-2 20-12,4-21 0,-1 0 6,2 11 0,0-4 16,0-3-27,2-2 5,-1-4 0,0-2-5,-1-3 16,0 8-16,-1-13-12,0 3 12,2-15-1,0-3 7,2-4 150,-2-2 348,2-3 274,-1 0 442,-1-6-1148,-4-3-44,0-3-1,-2-3 6,3 1-11,-1-1-11,2-2 11,-1 0-22,2-1 5,-1 0 11,1-7-5,0-2-11,1 4-6,1 3-11,1 13-101,0 1-28,-1 3-1211,1 0 836,0 5-280,2 1-325,0 4-337,4 0-487,0 0 1944,9 12 0,-10-13 0,7 8 0</inkml:trace>
  <inkml:trace contextRef="#ctx0" brushRef="#br0" timeOffset="10367">6401 4859 14237,'-57'-27'1015,"1"1"1,4 1 0,10 6 603,21 10-1126,3 0-39,2 2-51,4-1-56,3 0 351,1 0-446,4 1 371,0-5-466,3 3 610,1-3-661,0 2 68,5-2-112,-1 3-1,3-3-27,-2 7-23,0 1-11,-1 2 6,3 2 5,-1 4 11,3 3-11,-2 4-5,1 3 22,4 13-22,-2-4-1,3 9 23,4 5-3403,-3-8 3381,6 9-1,-3-12 18,2-2-1,1-2 17,2-2 6,1-3-17,2-3 56,1-3 11,2-4 163,16-6-118,-9-5-11,13-5-6,-14-6-6,2-3-16,1-4-191,0-2 186,1-3-1,-3-1-17,-10 8 1,-1-2-11,11-9-12,7-8 28,-8 5 2805,-11 9-2900,3-3 22,-12 12-5,-2 3-29,-2 3 12,-3 4-50,0 2-337,-2 5-318,-2 5-550,-2 5-1008,-2 6-3372,-3 5-3125,-1-1 8035,-3 1 1,4-11 0,1-4 0</inkml:trace>
  <inkml:trace contextRef="#ctx0" brushRef="#br0" timeOffset="11874">6599 5764 18056,'-5'-46'603,"0"0"0,1 3 0,-3 11-328,-11 23-40,-2 3-28,-2 1-11,-2 2 0,-3 2-51,-1 2-27,-2 2 56,-15 11-124,10 0-19,5 1 0,2 2-880,-4 6 860,8-1 0,2 1 0,1 6 1,0 9-1,14-13-11,5 1 0,5-2 11,4 0 6,20 8 6,16 1-269,4-2 251,-11-12 1,3-2-1005,-6-3 1,1-1 998,-1 0 0,1 0 0,-3-1 0,-1-1 175,5 5-175,-5 0-8,-6 10 8,-16 4 12,-9 0-7,-18 0 6,-9-11 1,-8 1-1,3-7 0,-3-1-2284,-22 5 2276,19-6 0,-3-1 5,-2-3 0,1 0-362,10-3 0,0 0 356,-9 1 1,1-2 71,-8-1-102,6-3-269,-2-11-829,16-9-89,5-4-1306,21-5-5539,10 8 8060,4 3 0,-5 10 0,-1 3 0</inkml:trace>
  <inkml:trace contextRef="#ctx0" brushRef="#br0" timeOffset="12509">7015 6076 23024,'31'-33'303,"-6"6"-214,2-2-389,-7 5 395,-3-1-5,-2-3-6,-3-2 98,-3 1-126,-3 0 6,-4 2-6,0 2 22,-4 4 112,-7-1-123,-9 7-45,-3 3-5,-6 8 203,7 7-204,-2 5 12,-8 13-3403,8-1 3414,-5 9-394,11-3 355,3 2-6,3 3-27,3 2-117,3 1 150,2 0 0,2 1 3131,4-1-3131,2 0-6,4 0 1,3-2-1,2-1 326,2-3-320,2-4 0,4-3 17,3-5-11,3-4 16,20-3 6,-10-5-311,16-5 305,-15-5-5,1-6-28,3-7 28,0-5 5,2-6 1,-1-4 16,-14 6 0,-1-3-476,-8 8 0,0-2 459,5-7 1,-2-4 5,-5-4 0,-3-2-11,-4 9 0,-1-1 2,2-12 1,-2-1 5,-5 11 0,-2 1-5,0 0 0,0-1-6,-2 1 0,0-1 0,-1 1 0,0 1 2,-1 1 1,-1 1 22,-1-29-2701,-4 7 2735,-2 8-251,-5 8 268,0 8 17,-1 7 375,-6 3-431,7 10 617,-8 2-668,8 22 6,0 2-6,3 16 22,3 2-22,2 7 0,2 8 0,2 3 0,-1-18 0,1 1-11,1 23 0,1-1 2,0-21 1,1-3-322,1 3 1,0-1 287,0 2 0,1-1-31,0 1 0,1-1-59,-1-1 0,2 0-28,0-1 1,0 0-26,1-2 1,1-1-236,11 26-1997,1-5 1848,1-6-229,1-7-1741,-2-13 0,1-3-1278,6 2 3824,15 7 0,-30-27 0,-1-2 0</inkml:trace>
  <inkml:trace contextRef="#ctx0" brushRef="#br0" timeOffset="12849">8060 6107 23090,'-25'-33'-8,"0"1"1,-1 0-1,12 12 8,16 20 220,3 2-203,4 0 0,4 1 0,5 0 11,4-2-17,4 0 0,2-3 0,3-1 6,1-4 17,0-1-23,-2-3 85,-2 0-73,-4-2-3324,-3-2 3340,-3-1 1,-4 0 136,1-11-115,-6 7-10,-1-6 10,-6 8 7,-1 2 4,-2 2 18,-1 1-12,-3 2 12,-3 3-17,-1 1 5,-3 3 73,-10 1-89,3 3-17,-6 4-6,5 3-28,1 4 3409,-1 2-3392,2 4-11,0 2-17,2 4-1598,0 2 1587,4 4-2859,1 2 2864,3 2-61,2 17-187,3-11 111,7-5 0,1 1-137,6 4-179,10 12-247,0-19-442,6-3-790,6-4-2179,8-4-5545,1-6 9662,-3-4 0,-17-6 0,-9-2 0</inkml:trace>
  <inkml:trace contextRef="#ctx0" brushRef="#br0" timeOffset="13294">9195 5950 21002,'-51'-21'562,"1"-1"0,3 2 0,4 7-349,3 17-67,-3 3-709,0 7 619,-1 4-16,4 4-24,3 4-4,4 2-7,5 4 202,5 1-212,4 4 96,7 1-91,4 0-17,5 0-3288,4-1 3277,5-2-11,5 0 216,5-2-239,5-2-16,6-1-2308,7-4 2235,9-4-45,7-4-297,6-5 411,-24-8 1,0-2 8,1-1 0,1 0 17,1-3 0,0-2 750,1-1 1,0-1-720,1-3 0,-1-1 14,1-2 0,0-1 16,0-1 1,0-2 8,-1-1 0,0-1 2,-1 0 1,0-2 14,-1 0 0,-1-2 11,-2 0 0,-1-1 19,-2 0 1,-1-4 73,3-11 0,-3-6-4,-4-5 1,-4-1-62,0-2 0,-4 0 8,-5 0 1,-5 1 21,-3 13 1,-1 2 14,-3 1 0,-2-1 187,-4-8 1,-4 0-165,-5 5 0,-4 2 33,2 0 0,-3 4 1303,-1 8 1,-1 4-1194,-9 0-74,2 6 521,4 5-628,7 4 931,3 4-1014,8 6 0,2 4-2661,6 6 2661,1 5-392,16 42 387,-5-16-10,1-6 1,1 0-8,5 15-7,-5-12 1,0 3-3,-4-10 0,0 0-8,3 11 0,-1 3-1179,-2-1 1,-2-1 1060,-2-11 0,1-1-90,0 10 0,0-2-532,2 12-375,0-5-997,0-5-921,1-5-5790,0-6 8386,-2-8 1,-3-13-1,-2-7 1</inkml:trace>
  <inkml:trace contextRef="#ctx0" brushRef="#br0" timeOffset="13792">9689 6212 13516,'-43'-23'571,"-1"1"1,5 2-1,8 3 2257,19 6-2660,6 4 1331,9-1-1511,22-2 24,5 2-1,18 0-17,-2 4 6,2 1 0,3 0 52,-7 0 1,0 0-56,19-1 0,0 0 895,-25 1 0,-3 0-892,25-5 16,-25 1-10,-3-2-2600,-3-1 2599,-4-1-1086,-1 0 1092,-4 0 669,9-9-585,-17 11 693,6-4-727,-18 13 2686,-7 2-2708,0 2 2156,-9 2-2139,-2 4-6,-3 1 1,-1 2-29,1 2-5,2 1-17,3 2 6,3 1-12,5 2-5,4 2 5,2 1-5,6 0-11,12 10 22,3-9-28,30 11 22,-12-18-1821,16 2 1855,-11-9-28,-2-4-2778,0-2 2790,-3-3 16,-4-1 28,-4-5 145,1-8-78,-12-1 17,-3-8 1,-11 2-7,-8-4-33,-4-4 6,-7-4 111,-17-15-73,4 18 1,-1 1-200,5 4 0,0 2 96,-6-2 0,2 5 680,-2 4-683,2 5-17,4 2-33,4 2 3032,6 3-3038,5 1-28,2 3-28,3 1 277,1 5-641,3 8 16,12 8-2268,17 12 214,5-4-2441,-4-12 1,0-3 3231,3 1 1,1-1-1,-25-13 1</inkml:trace>
  <inkml:trace contextRef="#ctx0" brushRef="#br0" timeOffset="14426">10703 5882 16888,'8'-40'192,"1"-1"1,-3 5-1,3 9 2362,3 22-2543,2 4 11,4 5-22,6 4 0,5 7 6,3 5-17,3 6 579,-10-3 0,0 4-585,-1 3 1,-1 2-649,0 0 0,-1 1 648,-4 0 0,-4-1-28,-1 15 857,-7 0-908,-9-1-33,-8-2 17,-9-3-1249,-6-4 1322,-2-6 50,0-6 2034,2-8-1984,3-6 1588,-4-8-1475,6-14-11,2-13-85,10-6-5,10-6 11,7 8-410,6-3 365,7 1-34,5-2-701,5 3 685,4 1 2,3 7 1,4 0-501,-5 6 1,1 1 508,8-3 0,-1 1 2,-9 7 1,-4 2-8,12-1-180,-2 2 179,-5 0 12,-4 2-6,-5 0 0,-7 0 355,-3-1-311,-8 0 2774,-3-2-2773,-6-1 1535,-1-2-1530,-1-2 340,-1-1-323,-2 0 0,-1 0 96,-2-4-57,1 4 152,-1-6-124,4 9-5,0-2 0,3 5-12,0 1-10,0 1-18,0 1 46,0 1-62,0 1-45,-1 1-17,-1 1 6,0 1-6,0 1-6,1 4 1,0 1 5,0 6-11,2-2-3386,2 4 3386,2-1 0,9 10 0,-2-3 0,6 9-6,-3-6 1,2 1 5,0 2 11,9 13-11,-6-8 0,4 10 0,-8-13-198,-2-1 198,-2-1-17,-2-2-78,1 9-6,-3-10 3051,-1 13-3538,-5-13 213,-1-3-29,-1-6-55,-2-9-90,-3-2-1137,-14-2 33,0 0-4070,-14-4-4108,7 0 9638,1-2 1,12 2 0,5 0 0</inkml:trace>
  <inkml:trace contextRef="#ctx0" brushRef="#br0" timeOffset="17800">12103 6181 18589,'-40'-5'646,"0"-1"0,3 1 0,11 1 23,24 3-114,1 1-277,5-3-82,4 2 58,8-4-69,5 1-28,8 0-3210,7-1 3137,9 0-17,7 0-27,7 0-15,-26 3 0,-1-1-6,3 1 1,0-1-9,2 1 1,0 0-1151,0-1 1,1 0 1138,0 1 0,0 0-3,-1 0 1,-1 0-763,0 1 0,-1-1 773,-1 1 1,-1-1-1027,29 0 1024,-5-1 399,-22 2 0,-1-1-394,14 0-6,-13 0 1,-1 0 6,-2 1 1285,4-1-1325,-20 2 2016,-5-1-2195,-4 1 2898,-3 0-3487,-2 0-9035,-1 0 8400,0 0 1,1 1-1</inkml:trace>
  <inkml:trace contextRef="#ctx0" brushRef="#br0" timeOffset="18369">13247 5335 16163,'-13'-49'971,"1"0"0,1 4 0,1 7 151,2 15-500,1 3 330,0 0-621,3 8-4,-1 1-287,3 9-195,2 0 183,0 12-2929,8 33 2974,-1-2-6,0 6 0,1 5-908,-4 0 1,0 1 873,0 3 1,-2 0-372,-1 7 1,-2-2 384,0-11 1,-3 1-442,-1 1 1,-1 5 0,-1-1 441,1-11 1,0-1-1,-1 2-7,-2 14 0,-1 3 1,0-3 195,2-14 0,0-3 0,-1 3-207,-1 1 1,0 4 0,-1 0 0,1 1-13,0 3 0,-1 0 0,1 1 1,0-1-95,-1 0 0,1 1 1,0-1-1,1 0 80,0-2 0,1 1 1,1-2-1,1-3 3,1-1 1,1-3 0,1 1-69,0-1 1,1-1 0,1 3 0,2 13 0,2 4 1,1-1-193,3-1 0,2 1 0,0 0-77,0-2 0,0 1 1,1-2-335,2-5 0,2-2 0,-2-4-1917,2 2 1,0-5-1390,-2-3 0,0-2 3969,-2-7 0,-1-3 0,1 4 0,-5-17 0</inkml:trace>
  <inkml:trace contextRef="#ctx0" brushRef="#br0" timeOffset="18875">13253 5083 12724,'-3'0'5304,"0"0"-1283,3 0-4021,-33-13-6,26 10 34,-21-10 24,36 13-2,5 0-11,7 0 6,6 0-857,6 0 846,6-3-23,-7-1 0,2-1-22,19-4-15,-16 2 1,-1 0-75,15-3-172,-16 3 0,1 1-367,16-4 26,-20 4 0,0 1 613,25-5 0,-30 6 0,7-1 0</inkml:trace>
  <inkml:trace contextRef="#ctx0" brushRef="#br0" timeOffset="19210">14290 4768 14281,'-5'0'4514,"2"0"-453,3 0-3938,10-2-39,3 0-22,13-2-34,2 0-22,3 0 5,4 0-17,3 0-16,4 0-51,1-1-106,3 0-611,0 1 150,2 0-998,-1 2-148,-1 1-1424,-4 1 2445,0 0 1,-20 0 0,-3 0 0</inkml:trace>
  <inkml:trace contextRef="#ctx0" brushRef="#br0" timeOffset="19432">14644 4754 24077,'-44'36'84,"9"-5"-78,17 20-5678,6-8 5622,-2 3-29,2 5 1067,0 2-1520,2 3-156,3 0-1155,4 1-1501,4-3 3344,9 3 0,-5-27 0,4-3 0</inkml:trace>
  <inkml:trace contextRef="#ctx0" brushRef="#br0" timeOffset="20219">15382 5070 18456,'-48'-28'248,"0"1"1,5 1-1,5 8 1478,12 18-1636,1 5-34,3 3 0,0 5-2670,2 3 2637,1 3 983,-5 15-1001,7-8 1,-2 12-12,9-13-10,4 0 860,3 7-850,6-9 124,3 4-112,21-5 10,-7-11 7,15 2-1,-13-14 1,1-4 16,2-3 17,0-5 5,0-3 29,-2-2 95,7-12 3324,-11 6-3374,5-10-1,-14 10 17,0-1-5,-5 1 5,-1 0-11,-2 3-5,-1 2-12,-1 3 1,-2 4-7,-1 2-16,-1 3-23,-1 2-38,1 3 4,-4 2-49,1 4-1,-2 4-27,-1 4 10,2 4-10,-1 3-3415,1 4 3364,3 1-505,3 27-296,12-6 241,2 8-885,23-7 683,-7-23-67,13 4-139,-8-14-1380,22-5 1256,-12-3 252,15-6 3493,-16-5-2861,-1-5-787,1-4 1258,-4-1 213,-2-4 185,-4-1 1087,5-14-1111,-11 6 388,2-10 133,-13 10 533,-1-13-907,-6 12 950,-1-8-637,-8 10-643,-5 11-79,-4-2-89,-4 11-45,-3 5-57,-3 1-27,-2 5-17,-2 3-28,-1 6 0,0 4-11,1 4 0,-7 15-17,10-8-6,-4 12-5,14-12 447,2 0-459,4 0 12,2-1-11,3-2-1,3-2 12,3-2 0,12 1 11,-4-9 17,8-2 11,-6-8 5,2-6 23,0-3 12,1-6 27,-1-3 196,7-12-106,-9 5 17,4-8 0,-10 10-12,-2 1 163,0-4-185,-3 9-23,0-1-38,-3 10-46,-2 2-38,0 2-23,0 9 0,0 4 28,0 27-17,0 19-22,0 6 11,-1-12 0,1 0-533,0-17 1,-1 0 502,1 7 0,0 5 1,1-4-50,0 0 1,1-1-1311,0 16 1,0-1 1161,1-13 0,0-1-56,-1 2 0,-1 1-879,0 0 0,-1-1 770,-3 2 0,-3-1-483,-2-1 0,-3 0 54,-4-2 1,-3 0-1198,-4-2 1,-3-1-1145,-3-2 1,-2-1 657,1-4 0,-1-2 2504,2-4 0,2-3 0,-3 2 0,12-12 0</inkml:trace>
  <inkml:trace contextRef="#ctx0" brushRef="#br0" timeOffset="21054">16391 5074 20694,'2'-50'944,"-1"0"1,1 2 0,-1 9-687,-1 21-85,0 1-49,-1 12-136,1 2-4,-1 2-1,2 12 28,1 1 0,1 13 0,2 1 12,0 6-12,0 5-5,-2 4 5,-1 2-17,-1 2 1,-3 2 5,-2-1-1400,-3-1 1416,-2-5-10,0-6 11,-2-6 61,-3-2 12,3-12 22,-3-1 22,6-11 85,-3-7-141,5-4-11,-2-8 6,5-4-11,1-3-6,1-5 5,1-3 594,3-2-599,0-3-28,3-2-5,2-2-153,4-21 164,-1 15-843,3-13 848,-3 23 11,0 3 6,-1 4 12,0 3-18,0 4-5,-1 3 22,3 0 650,-1 8-723,0 1 200,0 9-206,-2 5 949,2 3-932,3 7-10,1 5 5,2 4-766,1 5 755,1 4 6,0 3-12,0 2 6,1 0-1,0 1 1,0-1-11,-1-1 11,-1-2-1,6 5 40,-7-12-28,2 2 0,-8-15 12,-3-5-1,-2-4 6,-1-3-1,0-4-10,0-4 11,4-16-6,-1 1 0,2-11-16,-2 4-330,-3-2 352,0-3 726,0-2-715,1-19-460,0 13 443,1-12 17,-1 20-16,-1 2-7,0 5 6,0-2-11,-2 11-28,0 1 306,-2 12-1079,0 5 207,2 4-1540,5 15 426,1-1-869,3 12-1516,0-5-3687,-2-1 7780,-2-2 0,-3-11 0,-2-4 0</inkml:trace>
  <inkml:trace contextRef="#ctx0" brushRef="#br0" timeOffset="21460">17413 4989 21299,'-4'-41'420,"0"0"0,1 4 0,-4 8-168,-6 21 414,-4 2-420,-12 4-162,5 1-28,-9 5 162,10 4-195,0 4-12,1 4-668,1 2 668,3 3 71,0 2-87,4 1 5,3 1-17,2 1 6,4 0-6,3 1 6,0-2-6,5-1 6,3-2-6,4-3 6,12 3 11,-3-9 5,8-1 29,1-9-17,-6-6 11,5-5-6,-8-4 12,-1-4 10,-1-1 18,-1-3 11,-2-2 11,-1-3 5,-2 0 7,-2-2 767,-2 1-768,-2 0 174,0-8-117,-2 9-1,-1-3-6,-2 12-5,0 3 133,0 4-149,0 2-68,-1 4-51,0 1-10,-1 1-40,1 1 17,-1 3-23,-3 11-3492,-1 12 3370,-1 3-841,2 7 538,3-6-230,1 2-330,2 1-3054,8 16 438,2-12-1059,10 9-2054,-3-20 6765,-1-6 0,-8-10 0,-3-5 0</inkml:trace>
  <inkml:trace contextRef="#ctx0" brushRef="#br0" timeOffset="28194">17745 5167 20470,'-15'-48'849,"1"0"1,0 6 0,4 8-733,10 18-22,0 7-33,0 2 11,2 1-73,-1 3 11,4 1 23,5 12-18,-2-1-16,6 12 17,-4-2-6,-1 5 12,-2 1 22,0 31-34,-4-21 19,-4 5 1,-2-1-19,0-9 16,-6 14-6,5-28 62,0-1 213,1-7-79,1-2-11,1-6 68,3-19-236,2 3-11,1-18 17,3 8 0,1-3-1,1-2-3380,1-2 3387,1-2 38,6-19-2301,-3 12 2257,4-12-211,2 7 200,-6 14-12,5-5-4,-7 18-7,-1 5-11,1 3 11,0 4-11,1 3 11,2 2 2101,0 3-2112,11 7 3201,-6 0-3173,7 9-39,-9-2 563,-1 4-552,-2 1 0,-1 3-5,-2 0 5,2 11-7,-6-7 14,1 8 9,-6-1-16,-3-8-5,-3 4 16,-2-11-11,-4-3 6,1-2 16,-2-3 68,-1-3-18,4-3-4,-1-2-7,5-3-16,-1-3-6,1-4-11,1-2-5,0-4-7,1-2 7,6-15-6,1 6-476,7-10 465,2 11 5,3-1 0,2 1-803,2 2 792,0 2 11,0 1-2976,0 4 2971,-1 3 33,6 1-39,-7 6 0,3 0 289,-9 3-301,5 6 7,-5 1 557,3 4-564,-1 11 3393,-6-3-3403,1 11 16,-5-4-11,-1 16 17,-2-9 0,0 9-11,1-3 11,1-11-5,1 5 5,0-14-6,0-4 6,1-3 6,0-3 5,6-4-22,-1-6-3404,16-11 3415,-8-1 0,8-9-1007,-7 3 1018,0-3-5,0-3 5,-2-2-5,0-3-938,-4 3 0,-1-2 960,3-7 8,-4 3 1,-2 1 1913,-6 5-1894,-2-5 6,-7 15-6,-2 2 1065,-9 1-1071,2 6-16,-6 0-23,6 7 6,0 2 3375,1 1-3364,-7 14-28,8-2 34,-4 13-34,8-5-5,3 3-6,1 3-12,1 1-16,3 1-51,3 1-3498,3 1 3163,4 0-2623,2 0 1643,3 1-8426,9 9 8890,-8-14 1,-1-2-1,-12-18 1</inkml:trace>
  <inkml:trace contextRef="#ctx0" brushRef="#br0" timeOffset="29852">13077 6708 8321,'-7'0'4235,"2"0"665,5 0-4799,-29 7 129,24-4 537,-11 5-105,47-6-3870,7 0 3337,15-5-28,-5 0-387,7-3 359,2-2 6,3 2-12,0 0-784,-2 0 773,-4 2 0,-19 1 0,-2 0-17,13 0 12,8 0-18,-27 1 6,-5 0-16,-5 2 2817,-6-1-2823,-3 1 474,-4 0-463,-2 0-1071,-1 0 1043,0 7 0,0-5 0,1 5 0</inkml:trace>
  <inkml:trace contextRef="#ctx0" brushRef="#br0" timeOffset="30413">14600 6545 19109,'-7'-41'420,"-1"1"0,2 2 0,-3 11-224,-4 24-67,-3 2-28,-1 5-6,-5 4-17,-2 6-3391,-4 5 3374,-1 5-16,7-3 0,-1 3-207,-1 2 0,1 3 164,-4 8 1,0 1-9,7-8 1,3 0-28,-7 25-79,15-5-112,11-1-373,5-1 294,12-10 2827,2-16-3185,5-2-353,4-4 7,4-3-1570,3-4-1198,3-3 3775,7-3 0,-22-3 0,-1 0 0</inkml:trace>
  <inkml:trace contextRef="#ctx0" brushRef="#br0" timeOffset="31387">14692 6970 8718,'-6'3'5098,"1"-1"598,5-2-4850,-12 8-740,33-24 90,2-4-98,6-3 0,4-4-413,-1-4 0,0 0 363,-7 5 0,-1 0-4,-2-2 1,-3 1 50,5-13 6,-3-2-22,-1-1-1,-6 3 0,0 0-27,1-10-18,-4 12 1,-1 2 56,-5 3-597,-2 5 636,-1 5 18,-2 4 105,-4 4 582,1 5-778,-6 4-44,-2 7-12,-1 5-2710,-13 16 2732,7-1 0,-15 27-2284,13-13 2256,-4 15-1517,10-10 1518,1 2-232,1 1 226,3 3-17,1 1-22,2-1-57,4 1-38,1-4 1018,9 15-1708,11-6 343,6-2-712,23-9 413,-12-25 1512,14-2-1600,-10-11 145,1-8 274,1-2 219,0-7-1,-1-3 265,-2-3-1678,12-11 1868,-14 7-978,7-8 1118,-19 10 1717,0-9-1549,-10 8 426,0-6 62,-11 4 1583,-3 8-2172,-5-2 3359,-9 6-3583,1 6-28,-8 0-39,4 5-28,-1 3 621,-1 2-671,0 3 33,-8 11-40,2 6-3419,0 2 3370,5 1-958,9-6 958,1 0-594,2 0 599,1 0-6,2 9-22,2-2 28,1-1 2630,4-6-2613,3-11 0,3-3-1757,2-3 1779,2-1-1028,3-4 1039,0-3 12,4-4-6,0-4 22,1-1 17,-1-3 175,5-8-113,-8 5 11,4-6 2743,-9 1-2710,-4 9 29,0-4 2589,-7 11-2601,1 2-33,-2 3-62,0 2-111,0 1-35,-3 8 34,-2 9 1,-5 11-12,1 1-322,1 1 311,5-9 11,2 0-17,2-1 11,3-1-10,4-1 4,4-1-3277,22 5 3289,-10-11 11,18 3-171,-14-15 171,2-3-5,2-4 22,13-12-6,-13 4 23,6-9 11,-16 6-6,-5-1 6,-4-1 17,-2-1 78,-4-14 17,-3-4-61,-3-1-182,-5 3 210,-1 14 28,-2 2 5,0 4 5,1 3 12,1 3-50,1 4 3209,1 2-3283,2 3 256,-1 2-334,2 2 639,1 3-605,2 2-1,7 13 1,1-3-17,7 9-5,-3-4-1,3 3 0,1 0 6,1 2-5,0-1-12,0 0-50,5 8-90,-2 1 34,-2-2-45,-5-3-67,-9-10-73,-2-2-79,-2-1-61,-2-1-73,-1-1-140,-4-2-196,-2-1-437,-5-2-5623,-7 0 6069,2-4 0,2-1 0,7-3 0</inkml:trace>
  <inkml:trace contextRef="#ctx0" brushRef="#br0" timeOffset="31699">16317 6640 16506,'-2'-2'3629,"1"-1"838,1 3-4484,-13-20 155,9 17-160,-9-14 16,12 25 12,0 3 72,0 5-78,0 3-3148,0 3 3148,0 3-5,4 1-620,3 3 620,4-1-279,4 0 261,3 1-1978,3-3 1962,4 1-6,1-3 1962,2-2-1978,1 0-113,7 3-951,-7 0 907,-4-3 178,-13-5-268,-9-8 2558,-6-2-2776,-3 0-231,-7-1-346,-5 0 1798,-5-2-3020,-3-2-5421,-12-5 6898,8-4 0,4 2 0,14-2 0</inkml:trace>
  <inkml:trace contextRef="#ctx0" brushRef="#br0" timeOffset="31836">16300 6796 22341,'-23'54'45,"2"-3"-219,11-12-1316,3 1-716,3-1-7625,2-3 9190,2-7 0,0-14 1,0-6-1</inkml:trace>
  <inkml:trace contextRef="#ctx0" brushRef="#br0" timeOffset="32649">17083 6881 10946,'18'-49'989,"-1"0"1,-2 5-1,-1 6 859,-2 12-1333,-4 5 1057,-2 5-1230,-3 2 799,-1 6-978,-2 2 2296,1 3-2677,-1 2 1482,0 12-1242,0 0-5,0 13 0,-1 2-6,0 4-6,-2 4 7,-4 20 274,0-11-275,-5 15 1,1-18-7,0 0 6,-1-4 1,1-5-7,0-5 175,2-5-157,1-5 21,2-5 63,1-4 106,2-4-17,2-2-28,0-3-40,0-3 136,0-4-242,0-5-3386,-1-5 3387,1-3-616,1-6 621,2-3-166,5-22 172,0 10 5,4-16 0,-2 14-5,1-1-982,1 1 993,0 2 95,3-8-51,-4 16-10,3-3 2485,-7 20-2491,0 3-51,-2 8 750,0 0-772,-2 6 266,2 1-266,2 4 1676,8 8-1676,-1 4-11,7 8-3387,-4-1 3393,0 3 5,11 17-3,-7-12 0,0 1-181,15 19 175,-13-21 1,-2-2-362,4-1 358,0-3 3132,-1-2-3131,9 2-3114,-10-9 3125,6 1 174,-9-12-168,-7-3 385,2-5-352,-1-14-27,-4 0-1,3-10 17,-4-10-6,-5 6-22,1-31 17,-6 23-126,-1 5 0,0-1 148,-3-3-22,-3-10 0,4 20 5,0 5 12,-2-2-772,2 11 732,0 0-268,2 10-52,2 2-811,1 2-89,3 8 2219,3 1-4830,4 7-5994,2-1 9564,-1-1 0,-4-6 1,-3-2-1</inkml:trace>
  <inkml:trace contextRef="#ctx0" brushRef="#br0" timeOffset="34154">18112 6737 22291,'7'-31'574,"0"-1"0,4-23-350,-11 46-6,-1-1 185,-2 2-240,-1 4 55,-6-3-140,-3 5-72,-1 0 22,-11 8-11,7 1 5,-16 13-27,14-4-7,-10 17 18,16-11-23,-3 8 6,9-8-6,1 1 0,3-1-11,2-1 12,2-1 4,4-1-21,10 2 33,1-7-11,8 1 33,10-11-22,-8-3 11,11-5 0,-11-4-5,-1-5 11,1-1 0,-2-4 39,5-11-17,-9 5 67,4-21-16,-13 4-40,-3-1-3397,-5 3 3437,-2 14-1294,-1 2 1322,-1 4 190,-1-4-145,-1 10-29,0 0-33,2 8-45,-1 3 2698,1 1-2787,0 1 1902,-1 4-1880,-4 21-1,2-4 24,-3 31-40,6-21-972,0 11 905,1-10-34,2 1-3132,1 0 2969,3 0-100,3-2-95,2-1-728,9 5 521,-2-11-1110,16 4 617,-13-19-147,10-1 584,-8-10-1715,16-8 4743,2-8-2278,0-4 274,-7-3 208,-13 3-211,-4-1 626,-2-1 150,-3-2 1194,1-10-1205,-5 8-129,2-6-118,-6 13-94,0 1 437,-1-2-690,0 7-67,-2-1 180,0 6-387,0 5-73,0 1 379,0 3-676,-1 7 208,0 1 16,0 7-5,0 2-12,1 4-27,0 2 22,0 3 0,0 2 6,0 0-6,0-1-6,0 10 0,0-11 6,0 4-5,0-15 5,0-3 67,0-5 0,0-2 79,0-4-107,1-5-28,0-1 23,2-14-40,-1 2 29,3-9-7,-1 4-3391,2-4 3398,0-1 16,1-1 12,2 0 66,5-9-72,-1 10 0,3-5 45,2 7-34,-1 4-40,0 2-10,-2 7-6,2 7 0,3 3-17,1 3 3392,-1 5-3403,1 10 0,-2 9 17,0 2 17,-3 13-757,-9-15 728,0 9 18,-4-11-1,-1-1 0,-2-3 18,1-2-46,-1-4 40,0-2-1,0-4 18,0-3 38,0-1 970,0-2-969,0-6-40,0 0 18,1-14-12,0 3 28,5-27-12,-1 17-298,4-16 271,0 20-3321,1 0 3281,1 2 35,1 3-12,1 3 5,0 3-5,1 4 6,-1 1-6,1 3 11,-2 2-5,2 1 171,6 5-177,-4 1 3183,5 5-3189,-5 1 12,1 2-17,-2 2 44,0 1-55,-2 2-6,0 0-112,2 8 33,-4-5-77,0 6-113,-4-7-734,1 8 308,-1-9-94,0 7-102,-1-13-106,1-2-978,6-3 1067,-2-3-312,17-11 1287,-7-6 90,5-5 67,-10 0 84,-5 5 106,-1-1 756,4-3-407,-5 5 38,2-2-6,-6 7-23,-1 1 461,-1 2-785,-1 2 398,-1-1-779,0 2 34,1 0 11,2 0 0,2 0-11,4 0-23,4 0 12,3-2-6,14-4-51,6-3 1,1-1-421,-3-2 426,-12 2 50,-3-2-10,-2-2-52,-4-1 74,-3-3-6,-4-1 11,-2-2-5,-3 1 45,-3-7-56,-4 8-6,-3-4-6,-2 11 436,-1 3-441,-2 1 5,0 3 54,-1 1-59,1 3-11,0 0-6,0 2-12,1 2-4,1 2-7,-5 11 6,5 1-22,-4 8 11,6-2-5,2 4 16,1 2-6,3 2-285,9 31-2267,4-21 2253,-2-9 0,3-2-608,12 1-599,4-3-1154,4-3 2655,8-2 0,-18-11 0,-1-2 0</inkml:trace>
  <inkml:trace contextRef="#ctx0" brushRef="#br0" timeOffset="35110">13232 8368 21847,'22'-8'326,"-2"1"-248,10-2 23,-1 2-17,5-1-11,4 1 67,22-4-2541,-14 4 2446,15-4-23,-20 6-5,-1 0-6,-1 1-5,-1 1 262,-1-1-346,15 1-68,-13 0-224,11-1-797,-16 0-1191,-1 2-6357,-4-2 8070,-5 2 1,-12 1 0,-6 0 0</inkml:trace>
  <inkml:trace contextRef="#ctx0" brushRef="#br0" timeOffset="35591">14638 8090 21237,'50'-15'18,"1"-1"1,-4 1 0,-7 4-41,-10 5-6,-2 2-50,0-1-113,-1 1-190,-1 1-325,-2 0-537,-1 1-902,-3 0-1675,-2 1-3820,-4 1 7640,-4 0 0,-5 0 0,-3 0 0</inkml:trace>
  <inkml:trace contextRef="#ctx0" brushRef="#br0" timeOffset="35934">14917 8044 13715,'-6'1'5125,"2"-1"-1316,4 0-3747,-6 22-57,3-6 1,-5 21-12,5-9-22,1 3-4274,0 4 4179,0 2-140,0 2 631,1 4-1362,0-11 0,1 0-799,-2 20 520,2-19 1,0 0-1344,-2 10 146,0-2 661,-1-6 756,-2-5 723,-2-4 453,-3-7 274,-3-3 281,-2-5 280,-2-4 151,0-4 134,1-1 1289,-2-8-1254,4 1-41,0-6-78,6 3 3162,2 1-2591,0-6-1108,4 4 175,-1-7-584,6 5-78,2-4-1,14-2-72,-1 4 325,12-6-365,-1 7-5,3-2-23,2 2-27,3-1-63,0 0-3514,1 2 3122,0-1-727,-1 2-1059,1 0-3848,-1 1 6122,3-1 0,-20 4 0,0 1 0</inkml:trace>
  <inkml:trace contextRef="#ctx0" brushRef="#br0" timeOffset="36950">15517 8303 7968,'2'-5'5008,"-1"2"-3107,-1 3-1582,-1-53-50,-3 38 1358,-1-40-1493,-4 50 821,-1 3-888,-4 0-16,-1 1-1,-2 4-11,-3 3 17,-13 14-28,-6 12 2643,0 3-2671,2 7-6,5 7-11,4 3 1,2 1-7,10-8-27,12-8 16,7-12 17,4 2 73,17-13 12,-2-6 10,10-5-22,-3-10 6,3-6-1,4-7-15,3-6 21,3-2-2846,-2-5 2930,-14 9 1,0-2 49,9-14-106,-13 14 1,-2-1 173,1-13-118,-3-1-44,-5-2-26,-6 10 0,-2 0-14,2-17-1149,-4 17 1,-1 1 1176,-1-10-916,-1 3 944,0 2 1244,-3-4-1176,1 14 285,-2-1-286,3 16 2396,-1 5-2502,1 3 1781,0 3-2033,0 1 1052,1 6-872,-1 12 4,1 5-4,-1 12-323,0-2 317,1 4 5,-2 3 0,0 3-11,0 2-11,0 3-6,0 3-5,0 1-118,1-14 0,1 1-1381,0 19 1120,2-20 1,0-1-1034,6 12-1539,4-3 2242,5 1 0,-8-23 1,1-3-1</inkml:trace>
  <inkml:trace contextRef="#ctx0" brushRef="#br0" timeOffset="47319">2120 9381 16392,'-6'0'2622,"0"0"-438,6 0-1899,17-16-4463,7 8 4223,20-14-20,-5 14 0,4 2-112,8-3 0,2-1 31,2 1 0,-1 0-67,4-1 0,-3 1-99,-13 3 1,-3 0-191,1 0 1,0 1-273,-1-1 1,0 2-644,-3-1 0,-1 1-1091,-3 0 1,0 1 2417,30-3 0,-31 4 0,-5 0 0</inkml:trace>
  <inkml:trace contextRef="#ctx0" brushRef="#br0" timeOffset="47604">2591 9365 20407,'-49'21'207,"14"0"-117,51-2-6,6 2 61,24 13-94,-7-7-240,-11-9-1,1-1 208,15 8 4,0 0-16,0 0-17,-13-2 0,-3 2-13,2 6 480,6 19-473,-39-20 223,-7 2-211,-11-1-7,-7-1-4,-7-1-434,-3-2 411,-5-2-166,1-6 1,-1 0-177,-14 2 70,14-5 0,0-2-3514,-14-4 3825,14-5 0,7 0 0,20-5 0</inkml:trace>
  <inkml:trace contextRef="#ctx0" brushRef="#br0" timeOffset="47996">3782 9353 17832,'-3'-5'2431,"0"1"-6770,3 4 4496,-64-29-17,34 22 263,-12-8 1,0 3-269,6 16 734,-3 3-796,-1 4-23,0 3-2003,4 1 1970,4 3 114,5 0-131,5 1 198,5 10-192,9-5 0,2 8 146,10-9-141,2 2 11,7-1 6,3 0-28,15 7 0,-3-9 12,14 6 27,10-8 2186,-9-5-2214,-4-5 1,1-1 2611,7 0-2612,14 2 513,-26-6-518,-8 0-12,-8-1 6,-8-1 12,-6 0 38,-12 0-28,-5 1-10,-14 0-18,-7 0-28,-8 1-22,-6-1-367,-4 1 0,-4 0-781,20-2 1,0 0-2074,-9 0 0,-4 2 0,7-2 3061,-11 2 1,3-1 0,37-2-1</inkml:trace>
  <inkml:trace contextRef="#ctx0" brushRef="#br0" timeOffset="49430">3158 10527 11626,'1'-51'1241,"0"0"1,0 5-1,0 6-3993,1 7 3463,0 7-910,-1 2 664,1 6 979,-2 3-1181,1 4-95,-1 3 239,0 4-497,0 2 2202,0 2-2118,0 7 68,0 2-1,0 11 3387,-2 2-3274,-7 40-135,0-17-548,2-7 1,-1 0 548,-4 11-7,0 1-10,0 2-18,3-15 1,1 1 5,-3 21-14,4-20 0,0-2 26,1 16-23,2-1-11,3-2 16,0-1-2,8-6 0,4 0 14,4 12-3,1-14 0,3-2 30,13-2 24,9-4 13,-2-13 1,3-2-40,-6-6 0,2-1-1092,16 3 1,3-3 1080,-8-6 0,0-2 0,5-1 0,3 0-15,3-2 1,1-1-8,-17-1 1,0 0-1,1-1-2,2 0 1,0-1 0,0 0-778,2-1 0,0 0 0,1-1 773,0 0 1,0-1 0,3 0-385,0 0 0,4-2 0,0 0 0,-3 1 381,2-1 0,-2 1 0,2-2-201,-4 2 1,2-1 0,0-1-1,-5 2 190,-4-1 0,-4 1 0,2 0 12,10-3 0,1 0 1,-2 0-288,3-1 0,-2 0-142,-10 2 0,0 1 0,-4 0-7845,21-6 8308,-15 4 1,-24 5-1,-9 3 1</inkml:trace>
  <inkml:trace contextRef="#ctx0" brushRef="#br0" timeOffset="50021">6269 10924 19234,'-37'-32'69,"-1"1"0,3 1 0,5 13-52,6 28 5,-2 5 1045,-2 2-1048,3 4 1,0 2-20,-4 7 5,6-6 1,3 0 122,6 1-117,6 0 1,3-1-2869,5 0 2868,7-2 11,3 0 393,8-1-404,4-1-6,5 0 1,4 0-6,4-1 0,3-3 0,2-1-251,13 5 245,-11-6 1,0 0-45,13 4 11,-19-6 5,0 4 3224,-24-5-3156,-11 4 0,-8-4-6,-10 4 5,-6-5-5,-27 2-22,8-4-525,-19 2 508,16-6-6,-1-1-39,1-2-67,3-1-202,3-1-465,6-3-5388,0-9-1948,15 1 8126,2-5 0,12 9 0,3 3 0</inkml:trace>
  <inkml:trace contextRef="#ctx0" brushRef="#br0" timeOffset="50412">6688 11219 17440,'2'5'3831,"0"-1"-2666,-2-4-1120,36-37-23,-18 20 0,5-7 1,0 0 33,-6 5-5,-1-1 55,1-12 107,-7-9-129,-1 7 5,-9-2 135,-9 18-128,-1 6 49,-12-2-89,7 9-5,-5 1-29,6 4 0,-4 7-10,3 0 27,-3 8-11,4 0-3392,0 3 3381,0 3-12,0 3-150,0 1 145,2 1 11,2 2-11,2 0 11,2 13-550,4-11 522,5 10-28,4-14-39,7-1-50,4-3-129,6-1-180,5-4-261,6-2-377,5-3-789,6-3-2836,4-3 4706,8-3 0,-27-2 0,-1 0 0</inkml:trace>
  <inkml:trace contextRef="#ctx0" brushRef="#br0" timeOffset="51296">7169 11411 22530,'1'-45'130,"1"0"1,-1 3 0,2 5-30,5 5-11,0-4-12,1-4-16,-1-5-17,1-4-6,0-4-3021,-1-4 3010,0-3 11,-1 0 258,0-1-258,-2 1 17,-1 3-6,-2 19 1,-2 1 21,2-17-16,-2 21 0,0 2 84,-2-4 780,-1 5-785,-1 7-46,-1 6 182,1 5-221,1 4 1797,-1 7-1864,-1 5 17,0 10 6,-3 5 5,0 9-6,-3 6-1700,0 5 1700,0 5-10,0 3-1267,7-11 1,0 2 1260,-1 22-6,4-20 0,1 0-105,5 18 38,4 0-39,6-2-1570,5-2 1446,5-2-78,3-3 580,4-4-911,3-3-184,3-6-180,3-3-155,2-6-86,-12-13 1,0-2 1794,16 1-2215,10-2-965,-24-12 1290,-6-6 2830,-5-4-1491,-4-15 415,-8 4 162,-2-9 224,-7 8 2165,-4-12-1677,0 8 5,-3-7-45,0 13-36,-2 2-284,1 3-156,-2 3 1608,0 2-958,-12-2-1434,12 8-28,-6-3-5,14 8 16,2 1 50,3 0 1,6 5-23,4-1 17,6 1 17,1-3-17,2-1 11,3-1 28,24-7-5,-20 0 33,24-12-28,-36 5 12,4-6 5,-13 4 0,-2-2 28,-3 0-6,-2 0 6,-2 2 213,-9-14-168,2 13 11,-7-8-11,2 14-6,0 3 0,0 2-22,-2 3 0,-1 0-1,-1 3-21,-1 2-6,-2 3-23,-1 3-22,0 5 11,-10 13-16,2 9-23,2 3 0,7 3-23,11-10-27,4 2-85,7 18-3413,5-11 3262,9 14-268,7-17-762,5 0-231,8-3-1707,5-2-5578,0-7 8832,-3-6 0,-18-10 0,-9-4 0</inkml:trace>
  <inkml:trace contextRef="#ctx0" brushRef="#br0" timeOffset="51760">8731 10980 16208,'-4'-5'4060,"0"2"-2587,4 3-1249,-64-22-5693,35 20 5564,-11-8 0,0 4-280,12 18 297,0 3 590,1 3-663,2 4-244,-6 16 217,10-6-12,-4 11 0,13-8-12,2-1 7,5 2-611,2 0 633,4-2 126,4-3-87,6-3 11,6-4 17,5-3-22,7-4-6,7-2-17,7-4-22,-5-7 0,1-1-1,24 0-5,-20-4 1,1-2 10,18-5 1,-1-7 16,-18 1 0,-1-3-3,-11 4 1,0-2 13,8-6 1,-1-1 66,9-16-10,-3-5-54,-23 19 0,-2-1-75,-1-2 0,-1-2 52,0-1 1,-2-1 465,0-3 0,-1 0-468,-1-2 0,0-1 3,-1 0 0,-1-1 780,-1 0 1,-1-1-751,-1 1 1,-1 0-1,-1 1 1,-2-1 209,-6-25 1,-4 1-157,1 24 0,-2 1 0,-4-18 0,-5 5 70,-11 11 373,-3 9-384,-2 7-12,-1 7-81,1 5 14,2 6-33,3 2-17,5 7-28,3 4-6,5 7 11,0 39 6,8-13-28,3-4 0,2 0-5,6 12-12,3-9 0,2 2 8,-1-11 1,1 2 176,3 10 0,1 1-208,-3-12 1,0-1-20,0 0 1,1 1-46,-1 1 0,0-1-61,0 1 0,-1-1-85,0 0 1,-2-1-96,1 0 1,-2 0-558,5 27-251,-2-3-1206,-5-22 1,0 0-6317,1 10 8675,0 2 0,-4-31 0,-1-8 0</inkml:trace>
  <inkml:trace contextRef="#ctx0" brushRef="#br0" timeOffset="51922">9180 10888 23696,'29'-38'-1016,"1"-1"1,-2 4-1,0 10-4104,16 24 5120,7 1 0,-24 0 0,-1 0 0</inkml:trace>
  <inkml:trace contextRef="#ctx0" brushRef="#br0" timeOffset="52654">7636 12126 16528,'0'-3'3331,"-1"0"1408,1 3-3922,-2-40-793,1 29 18,-1-29-26,2 39 67,0 0-355,0 8-2957,0 0 3398,0 8-446,-2 3 283,0 5 15,-2 5 13,-1 4-25,-2 5-166,1 3-19,-2 3-2249,1 1 2262,0 4 105,3-13 0,0 3-56,1 0 1,1 2 24,0 9 0,1-1-9,2-12 0,2-2 55,4 25-10,4-25-25,1-3-13,0-5 2203,2-2-2190,5 6 18,1-2 6,0-2 38,-2-4-1,-6-10 53,4-1-11,3-2 31,5-4-3,6-2 26,8-2-76,-1-5 1,3-2-22,-7 2 1,2-2-384,9-2 0,5-2 1,-2 1 394,-1-1 0,0-1-4,-4 2 1,2 0 0,-3 0-8,4-1 1,-2 0 16,1 0 0,-1 1-20,-2-1 1,0 0-12,-2 1 0,-1-1-34,-3 1 1,0 0-505,8-3 1,-1 0-4348,-7 2 1,-1 0 4262,-1 1 1,-4 0 0,3-1 0,-25 8 0</inkml:trace>
  <inkml:trace contextRef="#ctx0" brushRef="#br0" timeOffset="54152">7656 13229 8058,'-1'-11'5237,"0"2"-2739,1 9-588,0 0-1177,-12-64-127,8 41-66,-3-18 1,0 1 411,3 16-538,0 1-67,1 5-49,1 9-57,1 3-40,0 1 57,0 2-269,1 2-118,-2 0 118,2 6 50,0 1-11,0 7 5,2 4 1,2 3-6,0 4 11,2 1 6,0 1 28,5 16-45,-3-8-6,7 25-22,-6-23-532,3 11 499,-5-14-63,0 1-223,-1-1-516,-2 2-1170,0 0-3982,-2 1-3844,0-4 9475,0-4 1,-2-13-1,0-7 1</inkml:trace>
  <inkml:trace contextRef="#ctx0" brushRef="#br0" timeOffset="54765">7796 14124 17025,'-53'-14'56,"-1"0"0,5 1 0,7 7-2335,11 20 2296,1 1-6,4 1 1498,1 1-1504,6 1 1,2 1 982,6 0-955,4 1 906,4 0-889,11 19-16,1-15-1,10 14 1,0-19-17,4-1 33,14 7-27,-6-6-1,13 3-22,-11-8 2257,3-1-2251,-1-1-12,1 0-3019,-2-1 3002,-3-1 1,-5-1 22,-5 0-6,-6-1 23,-7-1 28,-4 0 6,-4-1 28,-6 0-12,-6 1-6,-7 0-16,-9 1 0,-6-2-11,-7-1-765,-5 1 743,-6-1-12,-2 0-12,-2-1-10,2-2-65,19-2 0,1 0-143,-13-4-263,-5-1-688,28-3-2589,9 1-4800,7-1 8570,5 2 0,3 3 0,0 1 0</inkml:trace>
  <inkml:trace contextRef="#ctx0" brushRef="#br0" timeOffset="55199">8157 14505 15115,'0'-5'2571,"0"2"846,0 3-3143,59-66-1953,-37 45 1810,13-17 1,-2 3 149,-18 23 422,-2-1-271,0-5-264,-4 4-12,-2-5-21,-5 5-12,-1 0 79,-3-6-102,0 6-4,-2-2 10,-2 7-16,0 2-18,0 2 1503,-1 0-1519,-1 2 11,-5 1-55,2 2 21,-8 6-22,6 1 1,-5 6-24,5 1 18,0 2-6,0 3 0,2 2-3392,0 1 3386,1 3-5,2 1 0,2 1-6,2 2-56,3 10 34,7-10 6,3 7 5,8-16-2252,5-3 2263,6-3-16,5-4 541,4-3-620,4-3-180,1-2-352,2 0 644,-9-3 0,-2-1 0,-2 2 0,12-3 0</inkml:trace>
  <inkml:trace contextRef="#ctx0" brushRef="#br0" timeOffset="55857">8711 14493 23108,'-3'5'1316,"3"-9"-1243,7-4 0,2-8-12,1 2-16,1-3 6,2-3-18,2-3 6,1-3 1,2-2 44,7-21-51,-7 8-658,-2 1 1,-2-1 652,0-13-6,-5 16 1,-1 1-2111,1-21 2116,-1-3-12,-4 30 1,-2-2-139,1-13 0,-1-1 139,-1 12 0,0-1 89,-2-27 1,-2 1 16,-1 6-444,0 16 1,-1 4 432,-2 10-17,0 8 830,1 5-880,1 5 1994,0 4-2061,2 2 427,-1 4-421,0 5 38,-8 20-22,0 2 0,-6 20 6,2-4-10,4-6 0,1 3 4,2-9 0,0 0-6,-2 13 1,1 1-9,2 5 0,3-2-14,1-11 0,1 0-23,0 11 1,3 1-1658,7-3 0,3-3 1542,-2-11 1,3 0-348,12 18 1,4-1-1225,0-14 0,1-3 1238,-1-1 1,1-1-187,-1-5 1,0-3-5404,15 11 1512,-14-13 1207,1-1 3369,-17-14 0,-6-4 0,-3-2 0</inkml:trace>
  <inkml:trace contextRef="#ctx0" brushRef="#br0" timeOffset="56199">9137 14365 23674,'5'-37'72,"-1"0"1,2-23-134,-6 60 10,2 0 29,2 0 39,13 2-12,12-2-5,3 1 0,6-2 17,-10-2 17,1-3-12,0-2 12,-2-1 106,17-15-95,-17 7 11,9-14-23,-20 11 23,-2-2 17,-3 0 22,-2 0 28,-2 1-3358,-3 2 3409,-2 4 162,-3-4-185,-3 7-17,-1-2 57,-6 5-135,1 4-16,-3 1 3424,-6 4-3436,3 4 6,-8 3-12,6 5-44,-1 2 33,-7 14-16,7-5-286,-2 11 280,9-8-11,5 3-29,2 0-33,3 2-39,2 1-68,5 1-486,12 15 55,1-11-406,3-6 0,1-1-2856,10 4 215,15 8-4867,-14-20 8594,-2-4 1,-16-9 0,-5-4 0</inkml:trace>
  <inkml:trace contextRef="#ctx0" brushRef="#br0" timeOffset="56649">10441 14145 16577,'0'-6'4542,"0"1"-2502,0 5-1766,-63-42-3238,30 31 3056,-8-11 1,-2 4 30,4 23 889,0 5-950,0 5-6,-13 14-618,14-3 568,-7 12-6,20-9-17,3 3-2450,5 0 2439,3 3 17,4 0 976,4 1-999,4 0 6,3 0-328,4-3 305,5-1 821,5-2-871,19 8 73,-3-14 2504,17 3-2481,-5-18 5,5-4 11,5-6 0,1-6-1477,3-7 1494,0-7-17,-27 9 1,0-2 4,-1-1 1,1-1 0,1-1 0,-1-1 8,-1-1 0,0-1 0,-1-1 1,1-3 18,0-5 1,2-5 0,-3 2-17,-1-1 0,-1-1-13,0-1 0,1-2 0,-4 2 13,-5 2 0,-4 2 2,1-3 1,-1 0 3,-2 0 0,0-1 16,-2-1 0,0 1 6,-2 0 0,0 0-1089,-3 1 0,0 1 1201,2-29 50,-6 25 0,-1 0 41,-4-12 65,-4 13 1,-2 2-185,-3 9-33,-8-5-40,13 26 388,0 2-438,0 4 0,-1 5-6,-1 7-5,-2 7 5,-1 7-17,0 7 537,2 6-531,3 7 0,3 5-9,4-8 1,1 1 2,2-10 1,0 1-12,1 12 0,2 0 3,0-14 0,1-2 819,1 1 1,0-1-831,0 0 0,1 0-17,1-1 0,0 0-1338,0 0 0,0 0 1228,0 0 1,1 0-110,-1 0 1,0 1-301,1 0 1,-1 0-151,0 0 0,0 1-828,0-3 1,0 1 1538,1 4 0,0-3 0,0 2 0,-1-3 0</inkml:trace>
  <inkml:trace contextRef="#ctx0" brushRef="#br0" timeOffset="57131">10745 14210 17758,'44'-27'-213,"1"-1"0,-1 1 0,4-10 0,-2 9 165,0 20 1,-3 6 1870,4-5-1834,-14 2 0,-1-1-2761,14-3 2789,12-3 17,-24 2-880,5-3 992,-13 4 78,2-1 33,-17 6 304,-4 1-337,-4 2 2140,-1 0-2275,-9 4 91,-6 5-74,-4 3-5,-4 6 0,5-1-34,0 3-22,3 1-17,3 2-6,3 1-5,3 0 0,3 2-1,4-1 12,3 0-5,5-2-1,6-1-5,3-3-6,6-2 73,15-1-22,-9-7 2987,9 0-2920,-15-7 44,-2-4 23,-3-2 17,-2-5-6,-3-2 0,-2-2 1,-1-2 11,-4-2-40,-1-1-17,-4-3-10,-3 0 1259,0 0-1293,-4 0-17,-1 1-6,-5 3-28,-1 0-11,-2 4-11,-3 1-17,-2 2 0,-2 2-11,0 2-12,-2 2-5,2 2-11,1 2-28,1 1-112,-3 6-23,6 0-128,-2 7-269,8 0-404,4 3-610,2 2-8246,13 9 8305,-3-9 1,5-1-1,-8-12 1</inkml:trace>
  <inkml:trace contextRef="#ctx0" brushRef="#br0" timeOffset="57664">11930 13958 22246,'-3'-4'2262,"1"1"-1735,2 3-522,-8-3 6,11 13-11,-3 2 12,24 31-12,-5-8-12,8 12-22,-12-17 1,-2 1 16,3 6-5,2 19 11,-16-31 33,-8 2 1,-1-10 16,-7 2 11,2-13 12,-1-2 117,-2-6-89,5-4-11,-1-5-7,7-1-16,2-3-16,3-1-1,5 0-28,5-3-5,6 0-1,6-2-3369,23-10 3375,-8 8-11,18-7-120,-13 11 126,-11 5 0,-1 1 5,16-9-288,-16 9 1,-2-1 287,8-5 0,-3 1 6,-5 0 39,-3-1 67,0-6-33,-11 6 33,0-5 3064,-12 9-3086,-2 1 144,-3 0-183,-3 0 873,-11-3-879,3 5-6,-8-3 29,7 8 16,1 1 0,3 2-28,3 1-11,2 0-28,3 3 0,1-1-33,1 7 5,1 1 0,2 9 0,3 2 0,3 4 5,5 3 1,1 2 5,5 2-5,3 1-18,4 2 9,-7-7 1,1 0-3401,12 12 3391,-12-12 1,0 0 0,4 8-80,-4-1 24,-4-2-34,-4-3-2352,-6 0 2106,-3-2-1791,-9-1 927,-5-1-1656,-11 0 2867,-12 2 0,14-12 0,-1-1 0</inkml:trace>
  <inkml:trace contextRef="#ctx0" brushRef="#br0" timeOffset="58507">12825 14061 13771,'-6'1'4139,"1"0"-2934,5-1 2710,0 0-3753,-15-3 17,25-1-11,-3-4-31,21 0 1,9 1-74,3 0 1,1-1-1745,1 1 1,0 0 1690,0 0 1,-3 1 4,13-2-323,-3 1 307,9-3-11,-18 3-6,6-2-22,-20 5-51,-5 0-78,-3 1-689,2 1-123,-6 0-964,0 0-3377,-5 1 5321,-1 1 0,-3-1 0,-1 1 0</inkml:trace>
  <inkml:trace contextRef="#ctx0" brushRef="#br0" timeOffset="59032">13680 12985 16934,'-20'-45'896,"-1"0"1,2 4-1,6 10-582,11 23 464,1 3-671,1 3 25,0 1-109,0 8 154,1 3 19,2 28-67,2-4 27,0 21-642,0-6 732,-1 8-2117,-2 6 1983,0-28 0,-2 1-12,1 3 1,-1 1-1217,-1 3 1,0 1 1173,-1 3 1,0 1-11,0 2 0,-1 1-412,-1 2 0,0 2 408,1-1 1,0 5 0,0-4-307,0-10 1,1-2 0,-1 2 279,0 13 1,1 3 0,-1-3-4,1-14 0,0-3 0,1 1-141,-1 1 1,1 1 0,-1-1 134,1 1 1,-1 0-1,1 0-2,0-1 1,0 1 0,0 1 145,1 16 0,-1 3 0,2-3-159,-1-14 1,1-1 0,1 1-215,-1 13 0,2 2 0,0-4 200,2 3 0,1-3-28,1 1 1,1-1-59,0-2 1,2 0-91,-1-4 0,1 1-680,0-8 1,-1 2-1,1-3-1779,0 5 0,0-1-1064,2 10 1,0-4 3718,-2 3 0,-4-28 0,-4-13 0</inkml:trace>
  <inkml:trace contextRef="#ctx0" brushRef="#br0" timeOffset="59659">13652 12630 21136,'45'-18'1076,"6"0"-829,11 4-2840,-11 3 1,3 0 2701,-12 2 1,0 0-15,16-2 0,-1-1 181,-16 4 0,-3 1-203,1-1 0,-1 1-3,-2 1 0,1-1 105,4-1 1,4-1-1,-4 2-100,-9 0 1,-1 1 16,22-4 1,-8 0 333,-24 5 772,-9 2-895,-5 1-236,-6 2-1462,-1 0 2600,5-1-6706,3 1-2463,4-1 7964,0 1 0,-6-1 0,-1 1 0</inkml:trace>
  <inkml:trace contextRef="#ctx0" brushRef="#br0" timeOffset="71445">16034 12388 17201,'-4'-43'961,"-1"-1"1,1 4 0,-1 5-424,-4 8-53,-2 2 260,-17-6-4775,8 14 4187,-24-2-135,19 18 586,-11 7-586,6 6-11,-3 6-5,-2 6-1,-3 5-5,1 2-11,0 3-50,-6 12-18,16-12-904,-1 9 921,18-17 6,5-3-23,10 4 68,4-10 28,9 1 16,3-12 18,3-3 90,21-10-41,-7-2 32,-6-2 0,1-5 271,-3-5 0,-2-1 2347,19-16-2431,-5-10-631,-28 20 581,-4 1-12,-4 0 1253,-2 3-1056,-2 0-280,-1 10-68,-1 1 351,0 11-625,0 1 1250,0 7-1104,-1 3 33,-1 22-11,0 13 11,0 5-1713,0 7 1685,2-12 0,-2 3-397,-1 4 330,-1 1-29,-2 3-2054,-2 2 2022,-4 1 16,-4 1-63,-4 1 136,-3-4-223,5-21 0,-1-2 279,-11 12 16,-8 2 265,11-28-236,3-7 5,1-6 12,4-3-12,3-6 1893,5-3-1915,5-5-28,2-5-2453,4-5 2441,5-4 18,5-5 1588,10-3-1617,0 6 1,3 0-23,16-16-660,-10 14 1,1 0 639,-7 8 1,2 1-169,13-10 1,2 0 67,-9 7 0,0 0-40,10-6 1,0 0-43,-12 10 1,0 0-387,11-7 0,0 0 238,-11 6 0,0 1-245,8-5 0,-1 0-430,-5 3 0,-3 1-151,13-8-101,6-4 2344,-24 15-4758,-2 1 1923,-8 6-365,-3 0 3951,-7 8-1342,-2 0 8789,-1 2-7556,0-2-242,0 1 3149,0-1-4621,4 3 106,6 2-28,2 0 6,6 0 27,8-3-16,-5-3 0,8-2 16,-9-1 29,-1-2 16,-2-1 29,-3 0 206,2-8-156,-7 4-17,1-5-11,-7 6-23,-2-1-16,0 1-6,-3 0-17,-1 1-5,-3 2-23,-2 2-17,0 1-16,-1 2-17,0 1-6,-1 2-17,0 0-5,0 4 11,-1 3-5,1 5-1,-2 5 6,2 3-11,-4 15 5,4-6-11,0 8-16,6-10-6,4 8 16,12-1 40,12 2 0,6-13 11,24-9-674,-16-13 663,17-4-827,-13-7 816,1-5-1,0-4 1,0-3 5,-2-4 31,-13 5 0,-1-3 5,0-6 1,-1-1-20,0 0 0,-1-1 5,-4-3 1,-2 0 28,5-21-31,-12 27 0,-1-1-9,0 0 0,-1-1 3,0 0 1,-1 0 5,-1 1 0,0-1 48,4-28 16,-3 5 17,-5 6 22,-3 7 29,-6 7 10,-1 7 1,-3 6-17,0 6 16,-1 4-162,4 7-27,0 3-1,2 8 605,-6 20-583,-5 23-10,-1 7-73,7-21 0,2 1 72,-3 22-5,5-10 0,1 2-1,2-12 1,0 1-17,-1 14 0,1 0-738,1-14 1,1-3 656,0 1 0,0 0-62,1-1 0,0-2-73,1-1 0,0 0-360,6 26-113,2-5-501,3-8 14,1-6-650,2-7-1831,3-6 3685,2-5 0,-9-10 0,-1-4 0</inkml:trace>
  <inkml:trace contextRef="#ctx0" brushRef="#br0" timeOffset="71638">17332 11965 25303,'38'-19'-263,"1"3"-745,-3 14 207,1 0-448,1 1-2207,-1 0-5713,-3 0 8371,-7 0 0,-13 1 0,-6 0 0</inkml:trace>
  <inkml:trace contextRef="#ctx0" brushRef="#br0" timeOffset="72404">18504 11589 21584,'-14'-38'233,"0"0"1,1 3 0,-2 10-133,-2 24-28,-6 1-23,-2 4 56,-22 13-72,8 3-26,11-5 1,0 3-3390,-14 12 3375,1 7-19,7 4 0,1 3-312,13-16 0,1 1 320,-9 17 0,3-1-28,10 1-11,7-3-5,5-2-7,9-4-4,4-2-18,23 8 84,-3-14-284,16 4 318,-9-17 2927,3-5-2904,0-3 911,-3-5-873,-3-2 186,3-8-63,-12 1 35,0-6 1060,-13-11-1116,-6 8-57,-2-10 23,-11 9-123,-1 3-6,-15-3-17,5 9 0,-9 1 0,4 5-5,-2 4-6,-2 3-235,-1 6 241,0 4-6,-10 16-34,2 8 34,2 2-6,9 0-10,13-12-7,3-1 1,4-1-17,2 0 5,6-2 12,3-2-1,16 6-3291,-1-10 3314,11 1-534,-7-11 545,11-4 134,-8-2-156,7-4-62,-11-3-482,12-6 1699,5-6-6060,-9 0 1,0 0 3376,8-4 1,-4-1 0,-30 16-1</inkml:trace>
  <inkml:trace contextRef="#ctx0" brushRef="#br0" timeOffset="72803">18559 12434 18555,'50'-36'390,"-1"1"0,-4 3 1,-7 3 1571,-15 2-1469,8-21-275,-7 7-27,-9 11 0,0-1-62,0-7 0,-1-1-756,-3 8 0,-1-2 725,9-25 0,-1-1-53,-8 22 0,-1 1 10,1-6 0,0-3 0,-2 3-19,-2 5 1,-1 1-1,1-13 1,-1 3 52,-3-13 29,-2 6 16,-2 7 17,0 7 17,-2 8 124,-2 5-203,2 11-122,-3 8 5,2 12 305,-9 23-271,3 1 489,-8 17-495,4-3 0,-1 6 0,-1 5-11,1 7-970,8-28 0,1 0 958,-1 2 1,2 0-29,-1 1 1,2 2-1149,1 14 0,1 0 983,2-12 1,1 0-342,2 10 1,2-1 240,2-17 0,1-2-396,13 27-38,4-7-91,4-7-116,2-7-219,4-6-2788,17 2 1023,-12-12-991,11 0 4036,-14-14 1,-17-4-1,-3-1 1</inkml:trace>
  <inkml:trace contextRef="#ctx0" brushRef="#br0" timeOffset="73713">19339 12156 21035,'6'-39'1246,"-1"0"1,2-23-860,-14 60-247,-1 1-146,0 2 12,1 2-1,3 2-5,2 0 0,1 1 6,0 0-1,3 1 7,2 0 44,9 2-17,2-4-6,8 0 40,-2-4-28,3-1 5,1-4-3335,11-7 3352,-10 0 23,6-7-15,-13 2-13,-2-1 44,-3-2 6,-1-1 168,-1-9-111,-4 7 10,-2-5 11,-5 12 96,-6-2-202,0 7-39,-8-3 22,-1 8 3349,-3 1-3377,-1 2 41,-1 1-47,-11 6-16,-3 8-50,-1 2 27,4 8-462,8-1 468,4 2-137,-6 18 69,7 8-24,8-16 0,3 0-1204,0 22 944,11-4-887,17-7-838,22-4 794,5-3 487,-20-23 1,1-3-1587,16 0-2124,-4-8 0,0-3 2389,10-3 997,-13-2 1,-2-1 1119,-3-9 609,-5-2 887,-2-3 931,-3-1-187,-4-4-61,-1-2-257,-3-3-410,-1-3-229,-2-1-202,0 0-2300,-2 0 2076,0 3-106,-2 4 1263,-3 4-1409,-1 5 358,-3 1-616,-1 7 305,-1 1-500,0 6 3067,-1 3-3264,0 2 482,-1 5-437,0 3 0,0 5 0,-2 17 0,1-5 0,-2 13-269,2-10 263,0 1 1,-1 14-7,1-12-16,-1 9-28,2-10 33,1-12 7,0 2 4,1-15 35,0-4 106,0-2 151,6-16-263,-2 4 0,7-15 39,5-19-489,-5 12 461,9-23 6,-8 20-1,3 0 12,0 1-6,1 1 12,0 4-23,0 4 0,1 4 0,-1 3-11,0 4-12,1 3-5,-1 2-22,11 4 16,-6 2-5,7 3 0,-8 5-12,-1 5 7,-1 4-1,-2 4 17,-2 2-6,-1 14 12,-5-6-6,-2 9 0,-7-9 11,-1 0 444,-7 8-455,1-5 0,-1-3 6,3-10 11,4-14 55,1-1 276,1-3-287,4-7-22,1-1-5,4-10 5,1-1-3380,1-4 3408,3-4-6,1-3-71,2-1 83,1 0-17,1 1 0,2 2-5,-1 3-7,2 2-21,-1 3-6,9-2-6,-7 8 0,5 0 3357,-10 8-3351,0 4-17,7 2 0,-5 4 107,6 4-147,1 14 1,-8-2-95,9 23-1,-16-13-462,3 12 250,-9-11-202,-1 0-258,-2 0-375,0 0-8649,1 15 9776,-2-17 1,1 2 0,-2-22 0</inkml:trace>
  <inkml:trace contextRef="#ctx0" brushRef="#br0" timeOffset="74661">21008 12149 21725,'19'-27'-81,"1"-1"0,12-16 36,-31 44 11,2 3 1290,1 1-1256,4 2 6,2 1-1,4 0-5,4-1-22,2-1 435,25-4-379,-6-6-12,-7-4 1,0-2 10,2-8 242,0-8-230,-21 8-1,-1-3 24,-2 0 21,-1-2 790,-2 1-538,-1-7-145,-3 9-11,-2-5-11,-4 14-45,-1 0 95,-10 0-134,2 4-23,-6 0 17,-12 6-78,10 4-6,-12 4 5,17 6 6,0 2 1,1 3-7,2 3-5,1 2-11,3 4-84,0 14-28,5-8-345,1 11 121,6-12-590,4-2 271,8-1-230,4-3-3456,6-4 2862,5-4-280,2-3-336,1-5-325,-1-4 61,-1-2 382,-1-3-1702,9-9 4004,-11 1 560,7-8 760,-14 1 265,-2-2 162,-2-3 2190,-2-2-2587,-3 0-2176,-1-2 1548,-2 1-168,0 0 2403,-1 1-2582,0 3-79,-1 1-55,-2 4 363,0 1-609,-3 6 2593,0 0-2835,-3 5-168,0 2 51,0 3 10,0 3 46,-2 6 0,0 3-6,-2 5 0,0 4 0,-1 2 5,0 3 29,1-1-40,0 1-27,2-1-18,1-3-16,0-2 5,2-3-16,2 0 49,-1-9 47,3 0-1,-2-8 16,1-3-10,2-4-1,2-2 17,2-4 45,7-12-50,-2 2 11,4-9-680,-4 5 691,0-2-412,0 0 384,2 2 6,-1 1-29,1 4 51,4-1-39,-5 8 6,4 1-18,-9 8 12,4 2 640,-3 3-662,3 4 10,-4 5 412,-1 3-405,0 4-24,3 12 12,-3-6-11,1 9 6,-4-12-1,1 0-5,1-2 5,2-3 6,2-2 0,1-3 6,12-2-6,-4-5 5,9-2 1,-7-6 0,2-3-1,0-5-5,0-2 17,12-17 0,1-13-2887,0-4 2881,-20 21 0,-2-1-1127,6-15 1158,-7 9 0,-1-1-9,8-21-8,-9 19 1,0-1 13,2-17 0,-2-1-590,-2 1 607,-3 2 6,-4 3 5,-2 6 22,-3 3 119,-4-4-91,-1 16 124,-5-5-168,4 22 2172,0 2-2233,3 8 1420,-1 3-1443,1 3 915,-9 14-915,-3 16 11,-2 5-11,-1 11 5,7-5-811,2 6 801,4 7-1196,2 4 1187,3-29 0,2-1-642,0 2 1,2 0 582,0-1 0,2 2-241,6 12 0,2-1 53,-3-11 1,1-1-85,4 10 0,0-3-568,9 8-235,-2-5-298,-2-7-5207,0 2 6664,-7-14 0,-4-5 0,-7-14 0</inkml:trace>
  <inkml:trace contextRef="#ctx0" brushRef="#br0" timeOffset="75057">22554 11881 22627,'20'-29'-267,"0"1"1,20-18-535,0 46 421,1 0-141,-3 0 0,0 0 342,6 0 134,-9 1 0,-4-2 23,-6-2-3388,9-17 3668,-19 9 912,7-14-828,-20 14 44,-2-2 29,-2 1 11,-1 1 5,-3 0-5,0 1-12,-1 0-27,0 2-35,0 2 253,-1-2-358,3 4 129,-1-1-169,4 3 3163,1 2-3393,0 3 1,1 2 11,0 5-1,2 5 1,1 4-6,3 6 40,10 21-34,-3-8-298,8 16 298,-8-24 0,0-1-3204,8 15 3176,7 12-174,-4-6-876,-7-16 826,-1 7-604,-12-12 134,-7-9-1715,-12 6 174,-1-15-2683,-8-2-3192,8-6 8191,3-3 1,6 0 0,3 0-1</inkml:trace>
  <inkml:trace contextRef="#ctx0" brushRef="#br0" timeOffset="75229">22918 11831 23167,'17'-42'179,"-11"23"-134,-16 40-17,-8 12 1232,-7 12-1562,5-7-657,-9 14-480,9-12-2192,3 0 3631,0 4 0,9-21 0,0-2 0</inkml:trace>
  <inkml:trace contextRef="#ctx0" brushRef="#br0" timeOffset="76272">23488 11608 23847,'10'-39'515,"-1"1"1,6-24-393,-14 60-39,-1 2-67,0 6 5,0 4 1,0 8 5,-1 5-3392,-1 5 3375,-1 5-11,-2 5-6,0 1-2257,-1 2 2275,1-1-1398,-1 1 1397,0-2-157,-1 22 163,2-24 1479,-2 18-1468,4-36 28,-1-2 56,2-10 67,0-4 2157,1-2-2185,0-5 271,0-4-399,0-6-12,0-14 6,0 2-6,3-11 45,1 5-45,2-4 1544,3-4-1510,1-2-1,1-4-569,0-2 542,0 0-12,-1-1 7,-1 2-177,-2 2 198,1-10-27,-2 17 39,2-6 1664,-2 21-1709,3 4 657,8 0-662,-2 6 244,21 1-250,5 8 17,4 5-961,5 4 955,-12 6 11,1 4-28,13 15 23,-14-4-18,7 13 1,-26-9 0,-3 0-6,0 10 8,-5-8 1,-4-1-8,-11 2-85,-16 11 78,-2-12 1,-12 6 16,6-16 6,-2-4 6,1-2 0,2-4 5,1-2 0,4-4 0,2-3 28,-3-4-16,7-3 27,-5-9-16,12 2-12,0-6 989,8 4-966,0-1-17,2 0 6,3 1-3404,2-1 3381,4 3-145,3-1 145,13 2 6,-4 4-6,11 1-5,-6 3-12,3 5-33,19 9 11,-8 2-14,0 7 0,1 3 25,0 7-389,-10-7 1,-2 1 399,-6 6-1979,-7 1 1963,-8 0 5,-5 0 980,-9-1-969,-7 0-211,-9-2 212,-6-1-1,-24 7-16,8-12-1,14-9 1,-1-1-39,-15-2-46,1-3-61,1-4 1907,-14-5-2277,15-5-230,-7-5-3220,13-12-5843,15 5 9635,0-6 1,16 15 0,3 4 0</inkml:trace>
  <inkml:trace contextRef="#ctx0" brushRef="#br0" timeOffset="76654">24342 11681 19928,'-13'43'89,"-1"0"1,1-3 0,10-8-12,23-16-27,5-1-18,3-2-22,2-3-16,2-3 1304,-1-3-1294,-1-2 12,-2-3 0,-3-3 17,-4-2 33,-2-4 134,2-12-61,-7 4 503,3-10-318,-2-5-67,-3 7 100,3-7 51,-6 13 23,-3 4 246,-1 4-347,-3 2 767,0 4-930,-2 2 44,0 3-190,-1 6-5,-3 3 17,-2 9 50,-8 20-45,2-2-2200,-6 17 2161,4-8-11,2 5-430,-1 6 436,1 5-342,6-28 1,1 0 301,0 2 0,1 2-823,1 19 0,0 2-2347,1-11 0,1 1-1701,0 11 1,1-1 4408,0-19 1,0-5 0,0 5 0,0-16-1</inkml:trace>
  <inkml:trace contextRef="#ctx0" brushRef="#br0" timeOffset="84828">25427 11436 13527,'5'-39'375,"1"0"1,0 2-1,-4 11 2392,-5 23-2633,-1 1 1331,-2 1-1454,-4 4 0,-5 3-5,-8 7-683,-6 5 683,-8 5 5,-6 6 1168,10-5 1,-3 5-1188,4-2 1,-2 4 0,2-2-10,-7 8 0,1 0-380,-7 9 1,7-2 272,9 2-83,10-1-101,10-3-700,20 12-740,28-5 1148,-17-25 1,2-2-104,8-3 1,2-5-957,19 2-317,2-4-411,0-4-231,-19-6 0,1-1 2517,-2-4 0,-1-1 101,-1 0 0,-1 0 0,20-12-2298,-24 3 2298,-3-1 1282,-5 1-1282,-4 0 0,-5 1 0,-5 1 217,-3 3-217,-7 0 1142,-2 3 1288,-5 2-592,-2 1-29,-3 2 4676,-6 2-5174,6 1-94,-4 1-327,9 1-167,2-1-135,1 0-106,3-2 246,1 2 225,2-4-752,9 2-10,1-3-68,10-1-50,2-3 5,6-3-16,4-2-12,2-2 0,3-4-996,-1-3 986,0-3 24,-10 2 0,0-4-320,0-4 0,1-3 301,7-12 0,-1-3-34,-6 7 0,-2 0 6,0-3 0,-3 1-3,-5 11 0,-2 1 2,0-1 1,-1-1 2,0 1 1,-1 0 25,8-29 47,-6 11 1,-3 0 2,1-9 28,-3 11 1,-4 2-2832,-5 16 2870,-2-2-1576,-1 18 1526,0 6 378,1 2-512,-3 6-1,1 4 356,-15 22-333,3 1 6,-11 19 1041,10-13 0,-1 1-1053,5-8 1,-1 2 822,-9 22 0,-1 3-868,8-9 1,2-1-9,-1 0 1,1 0-24,5-4 1,2-2-148,3 12-74,4-4-613,7-3 418,5-5-858,20 8 477,-3-15-135,15 5-146,-8-18 1,2-5 151,1-5 327,-2-9 0,1-2 648,10-5 91,-10 0 1,-2-3 177,1-9 184,-1-5 140,-3-2 73,-3-5 67,-2-1-6,-3-2 24,-1 0-1,-4 0 16,-2 4 1001,-5-6-1218,-5 14-124,-4-4 1041,-12 13-1293,0 5 39,-21 2-106,7 9 101,-26 10-102,15 2-27,-11 9-17,13-4-11,3 3-11,4 1-125,5 1 68,5 1 18,4-1-3142,4 0 3152,4-1 18,3-1-29,3-3 1,4-1-1,4-2-5,4-4 11,2-2-6,14-4 57,-6-4 482,9-3-488,-10-6 6,-1-4-1,-2-3 28,-2-3 6,0-1 23,-3-2-6,-2-1 3414,-1 0-3358,-3-2-1,-2 1 35,-2 1 10,-2 1 214,-1-3-169,-2 8 136,-1-1-237,0 10-27,-1 1-51,-1 4-11,-2 0-11,-2 2-28,-3 4 11,-3 5 16,-7 11-16,4-2-5,-2 9-18,10-9-5,2 10 12,3-8-3393,4 7 3386,4-12-2262,5 0 2263,3-3-178,16 1 200,-3-7-5,11 0-12,8-8 6,-10-5-245,13-3 268,-15-5 10,-1-4-16,-2-1 2081,-3-4-2025,5-14-34,-13 7 2163,2-12-2158,-12 11 7,-1-2 27,-4 2-6,0 0 344,-4 3-164,0-7-85,-1 10 528,-3-13-544,1 23 493,-2-4-611,3 17 18,1 0-63,-1 7 12,1 3 33,1 8-27,1 2 1022,2 5-1023,1 4 18,2 3-12,3 19-248,-1-9 203,4 12-1130,5-2 1091,-3-14-44,8 10-528,-5-18 336,1-2-105,-1-2-135,-2-3-1294,-1 1 212,-7-10-1511,-1-2 3203,-6-8 0,-1-3 0,0 0 1</inkml:trace>
  <inkml:trace contextRef="#ctx0" brushRef="#br0" timeOffset="85301">27239 11479 25320,'2'-58'639,"0"11"-549,-3 46-17,0 1-68,1 4 12,0 3-17,2 6 0,1 3 11,2 4 6,1 3-23,1 4-3380,6 20 3386,-3-9 11,7 15-26,-4-15-18,11 16 5,-5-14-593,7 9 514,-8-19-251,-1-2 139,-2-3 0,-2-3-72,-4-3-84,-3-4-58,-3-3-127,-2-3 344,-3-3-787,-3-3-103,-3-1-771,-4-3-1575,-13-8-2687,-7-7 6139,0-4-584,-1-6 584,13 2 0,2-4 0,5-3-231,3-3 3720,6-22-55,5 12-427,4-13-705,4 21-565,1 3-3588,0 5 2909,-2 4-150,-1 5 224,-3 5-527,-1 3 18,-1 4-270,-1 2 51,-1 3-225,0 1 3297,-2 5-3442,-2 1 10,-3 5-10,-3 4-12,-2 3-5,-2 6-11,-2 3-458,-1 4 402,-1 4-118,1 4-331,-1 1-610,4 3 1109,5-8 0,2-2 0,-1-3 0,-1 14 0</inkml:trace>
  <inkml:trace contextRef="#ctx0" brushRef="#br0" timeOffset="86130">27979 11593 8920,'0'-4'8027,"0"1"-4006,0 3-3181,-14-63-2567,7 34 2035,-2-10 0,1 0 235,2 12 167,0 2-257,3 2 452,0 4-575,2 4-77,0 4-79,1 4 1185,-1 3-1298,0 2 408,0 1-509,0 5 24,0 3 16,-1 7 16,-2 18-10,1-1-1185,-3 15 1190,1-8-6,-1 3 1,0 1 0,-1 2-6,-1-1 16,0-3-16,0-3-11,-1-4 28,-6 10 0,5-20 5,-5 7 1,8-26 27,1-1 0,2-4-5,0-4 0,0-3 1179,2-7-1207,0-3 11,1-5-6,1-3 6,3-5 17,1-4 34,10-21-51,-3 10-572,6-14 589,-2 17 6,-1 3 10,0 2-16,0 3 0,-2 4-23,-1 4 23,-2 2 11,0 5-17,-3 4-11,-1 4 0,-3 6-22,0 1-6,-1 4 5,0 0 539,0 3-550,3 4-5,7 14 16,0 3-5,8 11-1208,-3-1 1202,2 3 6,0 2-5,2 2-6,2 0-23,0 0 23,2-2-395,-5-13 1,2 0 388,11 9-2760,13 7 2754,-14-20 1,0-4 22,-4-5 0,1-7 17,-10-6 728,1-7-734,-10-6 11,-1-17-5,-4 3-6,0-15-1698,-6 7 1698,-1-4-11,-2-4 743,-1-3-737,0-2-678,2-2 695,1 1-1541,1 1 1534,1 5 12,1 5 1519,0 7-1525,0 4-22,-1 8-11,1 5-84,-1 4-29,1 6 788,0 1-1285,6 15-270,2 1-285,7 14-326,3 1-721,4 6-2768,1 2 4647,3 8 1,-13-20 0,0-1-1</inkml:trace>
  <inkml:trace contextRef="#ctx0" brushRef="#br0" timeOffset="86558">28947 11564 19344,'2'-5'3495,"-1"1"-1439,-1 4-1720,14-64-61,-12 41-169,5-13 0,-3 1 40,-11 21 22,-12-3-112,2 6-6,-10-1-16,4 8-23,-3 2-11,-1 3 6,0 3-1,1 4 1,-9 12-6,10-3-6,-4 9-234,14-6 235,4 1-6,3 0 5,4 0 0,2 0-5,4-1 0,3-2-6,5-2-3308,4-2 3314,4-3 11,4-2 11,3-3-11,2-3-23,1-1 18,0-5-1,0-2 62,15-20 28,-13-6-33,4-7-1,-20 3 12,-9 10 16,-2 0 12,-2 2 5,0 1 6,-2 4 5,0 1-11,-2 4 151,-1 1-156,0 3 3420,-4 1-3499,3 4-11,-3 1-6,5 7-5,-1 3-6,2 6 0,0 5-11,2 5-16,2 4-52,3 4-77,5 4-118,3 2-1126,2 2 700,1 0-3385,2-1 2641,2-1-903,2-3-3181,1-3-3372,-2-6 8405,-3-6 0,-8-10 0,-4-4 1</inkml:trace>
  <inkml:trace contextRef="#ctx0" brushRef="#br0" timeOffset="87136">29359 11549 15978,'2'-8'5057,"0"2"-4105,-2 6 511,0 0-875,15-61-79,-11 42-299,5-15 0,-3 3 93,-6 24-95,0 1-96,0 3-96,0 1-16,0 10 12,0 0-12,0 12 0,0-1 16,-1 5 1,1 30-17,-1-18-11,0 21 5,-1-18 1,0-12 5,-2 4-11,1-17 5,-1-4 6,2-4 11,0-2 28,1-2-16,0-2-1,0-3-5,0-8 5,0-2-5,0-8 11,0-1-17,1-3 12,0-4 27,2-1 12,1-4 33,4 1 17,2 0-2237,3 1 2237,1 3 90,10-7-90,3 5-67,1 3-23,-2 10-5,-8 9 0,1 3-12,-1 3 1,1 2 5,-1 1-28,7 9 2248,-6 1-2242,5 10 0,-9-1 11,-2 5-11,1 15-703,-7-7 708,0 11-5,-5-13-11,-4-2-1,-1-3 34,-4-1-22,0-6 22,0-2 1,-1-5 10,3-5 0,0-2-5,4-5 714,1-16-709,1 2 34,6-26-16,8 2-35,4-1 23,15-8-1007,2 13 1019,2 3 4,1 8 1,-12 12-3090,-1 3 3073,-1 3 16,14 2-38,-15 6-6,11 3 11,-14 11-11,-5-1 677,2 7-733,-6 7-11,-5-5-45,-1 8-414,-7 4 3442,-1-9-3606,-3 9-239,-1-13-365,0-3-622,0-2-1730,2-4-4055,1-2 7701,2-5 0,2-3 0,0-3 0</inkml:trace>
  <inkml:trace contextRef="#ctx0" brushRef="#br0" timeOffset="87487">30223 11565 25830,'20'-25'6,"1"1"0,13-16-12,-29 40 12,3 1-6,4 2-23,15 2-10,-3-1 21,10 1 18,1-3-17,-11-2 16,6-2-5,-13-1 6,-1-4 28,-3 0-23,0-2 0,-2-3 28,3-10-16,-5 4 66,1-16-38,-6 15 33,-1-5 140,-3 5-129,-3 5 90,-9-7-118,1 11 6,-9-1-1,3 4 40,-11 3-56,5 1-28,-7 5-22,9 4 0,1 5-1,1 5-10,2 2 10,-5 17-22,8-6 1,-2 12 10,10-9-39,4 15-767,6-11 728,4 10-73,6-16-129,5-4-330,4-2-633,4-3 464,27 5 1,-31-14 0,15 3-1</inkml:trace>
  <inkml:trace contextRef="#ctx0" brushRef="#br0" timeOffset="90746">13778 11394 20845,'-7'-62'980,"1"13"-722,5 47 218,1 0-257,-1 0 408,1 0-549,-2 1-83,0 4 38,-2 7 7,0 3-7,-3 11-10,0 3-7,-2 6 1,1 6 0,0 6-463,0 7 463,0 7-1632,3-25 1,1 2 1630,0 2 1,-1 2 2,0 2 1,-1 3-424,1 0 0,-2 3 0,0 2 435,-1 3 1,-1 2 0,0 0-594,0 1 0,0-1 1,-1 1 576,1-1 0,-1 0 0,0-4 1,-1 5 1,-1 1-348,1-4 0,0 3 0,0 1 305,2 0 0,0 1 0,1-1 75,-1 0 1,1-1 0,2 1-1957,4 5 1,3 2 0,2-8-2794,1-11 1,3-3 4699,3 10 0,0-7 0,0-16 0,-3-13 0</inkml:trace>
  <inkml:trace contextRef="#ctx0" brushRef="#br0" timeOffset="91598">14084 10666 9509,'-5'0'4525,"2"0"-918,3 0-3573,-11-1-12,8 1-5,-7-1 5,10 1 1413,0 0-1374,-4 0-16,0 2-17,-5 1 0,2 2-5,-2-1-1,1 1 0,-3 0 6,0 0-5,-1 0 5,-2 0 22,-7 1-22,4 0 6,-5 0-3370,6-1 3448,1-1-728,1-1 908,4-1-243,1 0 254,4-2-51,1 1-185,3-1-6,9 0 46,1 0 2833,11-1-2884,3-2-2109,8-2 2087,9-2-6,9-2-298,8-2 309,-7 1 1,2 0-21,-9 1 1,1 0-773,16-3 1,1 0 763,-14 3 0,-1 0-6,0 0 1,1 0-785,-1 1 1,-1-1 772,-2 1 1,1 0-32,8-3 1,0 1-12,-15 3 1,-2-1-60,6 0 1,-2-1-1112,9-2-844,-18 4-7769,3-1 9530,-22 5 0,-2 0 0,-7 3 1</inkml:trace>
  <inkml:trace contextRef="#ctx0" brushRef="#br0" timeOffset="92363">16265 10207 17758,'-19'-43'620,"0"1"0,2 3 0,0 7-335,1 18 20,-2 4-142,-5 3-18,-3 4-10,-4 2-1,-5 5 39,-4 4-38,-3 7-445,-2 5 391,14-2 0,-1 1-1182,-14 12 1112,17-10 1,3 1-1,-5 8 0,8-1-11,6-1-6,6-4 18,6-2 16,12 4 413,2-8-340,10 1 39,1-11 258,17-4-191,-5-6 1260,12-4-985,4-13-225,-12 2 23,10-8 235,-9-9-95,-6-3-78,2-10-999,-13 12 814,-8 7-5,-7 14-12,-1 5-62,-3 3-27,0 3-124,-2 2 56,0 5 864,0 3-824,3 22-12,-2-1-625,3 18 614,-1-3 17,-1 6-17,1 7-6,-1 3-1176,-1 3 1190,0-30 1,-1 1-1067,0-1 1,0 0 1045,-1 1 1,-1 1-54,-4 14 1,-2 1 30,0-11 1,-1 0-6,-5 13 0,-1-2-1043,0-14 1,-1-2 1047,-2 1 1,0-2 13,-2-1 1,-1-2-329,0 0 0,-2-2 353,-8 3 1,-2-2 0,-15 9-429,18-19 1,0-3 428,-6-6-6,-7-17 816,16-8-849,-4-13-102,21-28 1359,7 8-1325,4 15 1,4-4-659,18-16 0,5 0 165,-8 18 0,1 1-281,3-2 0,3-1 0,-1 3-1733,1 6 1,1 2 2607,7-3 0,-1 1 0,3-1 0,-1 2 0</inkml:trace>
  <inkml:trace contextRef="#ctx0" brushRef="#br0" timeOffset="92948">16729 10285 21499,'-12'1'548,"6"-6"667,11-3-1204,4-6 0,-1 1 0,2-2 435,0-2-429,1-1-6,0-1 17,-1 0 220,0 0-209,-3 0 17,0 1 0,-2 3 743,-2 0-535,-2 1-129,-1 6-23,-3 0-45,-1 5-28,-2 2-17,-2 0-16,-4 2-6,-2 4 11,-4 2-22,-2 5 17,0 3-1,-1 2-10,2 3 10,1 2 6,-6 31-997,11-19 991,-5 23-3096,16-14 3091,4-10-22,5 9-138,7-16 137,5-2 7,6-3-7,5-6-27,23-3 33,-10-6-155,17-5 172,-19-9 11,-2-4-11,-1-8 5,-3-3-5,0-4 12,-2-2-7,-1-3 12,-2-1-6,-1-3 12,-4-3 10,-2-3-11,-9 10 1,-1-2-6,5-18-1,-7 15 1,-2 1 6,2-16 5,-1-1-6,-1 2 17,-2 4 12,-1 3 2839,-2 5-2812,-2 5 6,-2 6 28,-3 5 34,-2 5 209,-1 5-238,0 5-21,2 4-24,-3 4 1141,0 7-1208,-3 5 94,-1 8-88,-3 6 6,0 6-1006,0 7 983,0 4-22,3 7-1231,1 5 1254,2 6 7,5-28 1,0 0-14,0 1 0,1 3-169,2 5 1,1 5 0,0-4-54,1-1 1,1 0-841,2 22 0,3-4 311,9-5-117,4-6-2385,2-9 1617,2-7-1859,0-7 3622,2-4 0,-14-11 0,0-2 1</inkml:trace>
  <inkml:trace contextRef="#ctx0" brushRef="#br0" timeOffset="93119">17196 10273 15518,'-5'-3'4370,"1"1"-1738,4 2-2766,50-60-4256,-14 39 3998,3-14 0,3 3-1266,13 18-2717,3 0-4166,-5 2 8541,-9 1 0,-21 6 0,-10 2 0</inkml:trace>
  <inkml:trace contextRef="#ctx0" brushRef="#br0" timeOffset="94002">18177 9770 20296,'-2'-42'364,"1"0"0,0 3 0,-3 10-157,-7 21-72,-1 2-68,-4 3 62,-14 8-73,3 3 11,-12 9-17,7 2 7,-1 5 38,-13 17-44,12-7-882,-7 12 848,19-12 209,3-1-215,5 1-17,4-3 17,4 0-16,5 9 5,6-11-6,5 6-11,5-17 23,5-1 16,3-3 62,28-2-44,-18-6 16,19-3 16,-29-7 24,-2-3 27,-4-1 689,-2-2-610,-3 1 313,-2-4-263,-5 5 56,-2-5-252,-7 7-62,-11 0 17,-2 4 1,-10 4-1,1 5 11,-5 4-2800,-4 6 2789,1 1-434,4 4 0,0 1 412,-4 7 5,8-6 1,3 0-1,5 3-5,6-1 0,3 1-57,5 7 18,14 1 22,2-1-11,27 0 5,-6-19-2187,15 3 2165,-6-12-17,1-3 1547,3-2-1614,0-1-68,0-3-128,-1-3-78,-1-3-253,-3-2-252,0-3-2325,-4-1 1619,-2-1-3975,7-6 3897,-13 5-1551,1-3 3254,-16 9 0,-8 6 0,-2 0 0</inkml:trace>
  <inkml:trace contextRef="#ctx0" brushRef="#br0" timeOffset="96230">18340 10342 23315,'36'-30'168,"1"-1"-106,-1 7 5,2-4-22,1-1-707,0-4 724,-2-2-1040,-13 7 1,-1-1 1055,10-18-50,-12 14 0,-2 1 294,4-19-288,-3-1 5,-2-3-17,-2 0-11,-2-1 25,-6 16 1,-1 0 14,2-19 27,-3 13 0,-2 1-599,-1 0 661,-1-6 17,-4 27-12,-1 5-10,-2 5 247,-1 5-236,1 3 1533,1 4-1679,-1 3 431,1 5-420,-2 5 857,-3 8-863,-3 8-16,-1 8-283,-3 6 299,-1 8-1017,1 4 1026,5-12 0,0 2-1219,4-10 0,0 0 1213,-2 11 1,1-1-15,0 19-1087,4-19 1,0 1 1055,2-12 1,1 1-160,-1 17 0,6 2-943,13-4 1,5-4 886,-10-10 0,3-3 3,10 5 0,2-8 192,1-18-582,11-6 410,0-14 217,-1-3 1564,-7-9-1479,-13 2 50,-2-2 17,-2-1 257,1-10-150,-6 8 50,1-5 50,-6 12 3248,-2 0-3192,0 7 1740,-2 2-1891,0 6-23,-1 3-223,5 1 11,1 1-6,8 1-5,13-1-18,-1-1 24,12-3-12,-7-1-6,2-4-282,-1-2 265,-1-2 35,15-15 21,-18 8-10,8-11 5,-22 11 61,-3-5-27,-5 5 16,-2-4-16,-6 9-6,-1 1-23,-6 1-5,-4 3-5,-2 0 5,-2 4-11,-3 2-6,-2 2-11,-2 4-6,-1 4 17,-13 12 1,10 0-387,-18 20 375,22-11 0,-6 10 11,12-8-22,4 0 5,2 0-3174,3 1 3152,5-1 0,2-1-417,4 0 322,6-1-67,4-2-184,6-2 16,4-3-62,3-2-51,4-6 12,3-4 45,1-5 66,4-4 37,1-6 132,1-4 61,2-6 82,-5-5 0,0-2 75,8-8 924,-10 6 1,-2-2-880,-3-4 28,-3-2 227,-6 4 1,0-2 125,8-17-2720,3-8 2547,-16 23 454,-8 16-91,-2 2-364,-2 6 719,-1 1-865,-1 6 202,0 0-347,-1 5 3381,-1 2-3381,-5 14-6,-1-2 1,-3 12 5,2-5 5,0 3-10,1 1 10,0 1-489,0 1 472,1 0 7,1-1-1,1-1-5,2-3-102,2-2 85,0-3-5,1-5-12,1-2 28,0-5 6,2-4 486,1-2-464,1-3 17,7-10-39,0-1 45,13-19-29,-7 7-429,7-9 430,-7 4 27,0 0 29,11-16-12,4 0-27,0 0-6,0 9 5,-3 10-11,-9 8-11,4 1-11,-12 9 524,-4 2-524,-2 3-12,-1 1 6,0 3 23,0 3-12,1 4 18,1 5-7,0 4-5,0 2 6,-3 4-1,-1 1-5,-2 13 6,-1-10-236,-2 9 219,-1-13 22,-2 6-11,1-11 6,-1 2 22,4-13 11,-1-3 12,1-3 5,1-2-5,1-4 223,4-3-252,2-5-5,4-6 22,3-2 1,2-4 10,1-3-5,2-3-1037,1-2 1020,2 0-6,2-1 23,0 3 6,-1 1-473,0 4 472,-1 4-118,-2 3 108,-3 4-18,-3 3-22,-1 3-6,-2 4-2220,-1 1 2209,-2 2 352,0 1-358,-1 4 111,2 2-99,-1 6 11,0 3 11,-1 4-45,-1 3 23,-1 4-22,-3 2-29,-1 2 3359,-1 0-3454,-1 1-1002,-2 11 716,2-11-122,-2 7-192,4-18 46,2-2-40,3-5 0,4-4-1259,21-7 1573,-9-5-223,17-7 548,-14-3 118,10-14 89,-9 5 62,9-10 89,-11 9 74,-1-2 44,0 1 476,7-8-375,-10 9 28,5-3 50,-14 12 565,-2 4-621,-4 4-3,-4 3-31,-1 2-397,-6 6-5,-2 1 406,-5 5-429,-1 2-17,-1 1 6,0 1-6,2 1-5,3 0-17,3-1 5,3-1 12,1 0-12,5-3 6,2-1 22,12-1-5,-2-5 6,10-1-23,-3-3 5,4-4 6,1-1-11,2-6 28,-2 0-11,-1-4 11,-1-1 11,-3-2 1,-2-2 16,-3-3 33,-3-1 12,-2-2 179,-2-7-146,-5 9 1,-1-5-12,-4 13-5,0 2-6,-3 3-5,-1 2-23,-3 2-28,-1 2-23,-1 1-10,-2 3-1,-2 0-11,-2 3 6,-2 3 17,-22 19-29,14-4-538,-16 16 528,19-9 5,2 1-11,1 3-1,2-1-4,3 1-1,3-1 6,4-2-12,3 0-16,5-3-28,5-2-35,5-2-418,29 1 279,-10-11-2027,22 1 2016,-19-15 23,2-3-1301,1-4 1396,-1-4-299,-1-2 383,0-3 16,-2-1 40,-2-4 16,-2-2 29,-1-3-54,8-14 98,-9 11-5,6-8 39,-15 16 1566,-2 5-1471,-5 4 1602,-3 5-1585,-3 3 993,-3 3-1111,0 3 228,-1 0-345,-2 5 11,-5 7-6,-2 3-11,-4 8 0,1-1-6,-1 2 12,0 2 11,-1 1-1,1 1 1,1-1-11,0 1 5,2 0-5,1-1-6,2-1 0,3-2-23,1-2-10,3-4 27,1-3 6,2-4 6,2-4 5,4-2-6,0-4-5,5-3 6,2-4 16,3-5-517,3-3 517,1-3 1,1-5 5,1-2 0,1-1 0,0-2 11,1 2 17,0 1 56,13-4-45,-11 9-16,7-1 16,-16 10-5,-3 4-29,-3 2 1,-2 3-29,-3 1 1,-1 1 501,1 5-501,-2 3-1,0 6 29,-2 12-12,-3-4-22,0 10 6,-2-7 11,-1 1-1,0 8-10,1-10-34,0 5 39,4-13 0,2-3-11,2-3 34,3-4-23,2-3 23,12-7-17,-3-3 5,10-6-11,-6-3 6,1-3 11,2-3-28,0-4-482,-1-3 477,1-4-18,-1-2-1548,1-4 1565,-2-2 17,0-2-150,-1 0 145,0 0-975,-3-1 980,0 0 11,-2-2 6,-2 1 17,-2-2 0,-4 1 39,-3 1 6,-2 2 347,-4 4-309,-1 5-4,-2 6 1446,-1 5-1279,0 1-15,0 9-187,-1 3-44,0 7 1226,0 2-1294,-1 4 18,-1 4 21,-2 8 1,-2 7-11,-1 7-1,-2 9-2068,-1 7 2069,-2 7 0,-1 5-18,1 3 9,6-29 1,0 1-12,-1 15 0,1-1 14,2-10 0,1-1-31,-2 11 0,2-2-109,2 14-45,2-2-100,4-4-124,1-4-191,5-5-95,0-3-1209,8 2 350,-4-14-228,5-2-1578,-6-18 3360,3-5 0,-8-2 0,0-1 0</inkml:trace>
  <inkml:trace contextRef="#ctx0" brushRef="#br0" timeOffset="96489">22214 9839 22546,'10'-38'151,"5"7"1106,14 28-1223,5 1 0,0-1 5,2 0-11,0 0 122,-1 0-127,-1 0 291,-3 0-303,-3 0 0,-5 1-11,-4 0 705,-5 0-711,-4 1 6,-4 0 0,-3 1-106,-1 0-1131,-13 0-298,3 2-2576,-12 1-5108,7 0 9219,0 0 0,6-2 0,3 0 0</inkml:trace>
  <inkml:trace contextRef="#ctx0" brushRef="#br0" timeOffset="98610">22602 9799 18655,'10'-47'1288,"0"0"0,0 0 1,2-19-1,1 19-1170,-3 39-45,-2 3-34,-3 3 0,-1 3-11,0 5 11,-1 5-16,0 6 16,1 6 45,-3 20-45,-1-5-916,-4 13 917,-3-11-1,-4 1-6,-1 1-3075,-8 17 3059,6-16-11,-4 11-1,8-22-5,1-4 6,1-5 11,3-3 5,0-6 96,1-3 672,2-6-123,1-1 2814,1-12-3447,0-1-12,0-10-16,1 0-1,1-4 1,1-3 11,3-17 0,0 6-1,0 3 1,1 0-660,1-10 648,6-13 1,-3 16 22,8-15-28,4-1 5,0 4 1,0 10 0,-8 19-1,0 5-10,7-2 27,12 8 6,4 2-11,-1 11-12,-9 7 7,-3 14-12,-7-1 5,2 10-5,-9-3-22,-2 16 16,-4-8 149,-5 11-154,-6-12-6,-16 14-6,1-12-904,-13 11 916,7-18 11,-3-3 5,1-3-507,1-4 497,0-5-2740,3-3 2756,2-4 6,2-3 316,3-2-299,2-2 633,4-4-544,-1-5 322,6-2-394,0-4 3363,4 2-3391,2 1 10,0-6-22,3 6-16,2-4 5,3 7 11,9-1 6,8 4-12,3 0 1,4 4-270,-6 4 258,2 3 6,-1 4 23,2 3-1,-2 4-5,-2 2 0,-1 3-40,-3 2-22,-2 0 40,-4 1-18,-5 1 18,-4 0-1,-7 1-5,-5-1 11,-7 2 11,-7-2-713,-4-1 679,-5-1 7,-4-3-12,-1-1 75,-19 0-137,13-6-50,-13-2-62,18-8-55,3-3-1097,2-3 726,4-2-41,3-5-6685,1-11 6644,8 0 1,3 3-1,9 6 1</inkml:trace>
  <inkml:trace contextRef="#ctx0" brushRef="#br0" timeOffset="109810">23137 10026 13547,'0'-7'5697,"0"1"-4449,0 6 2723,0 0-3875,9-60-524,-7 46 440,6-42 101,-8 62-85,0 4 0,0 11-39,0-2 0,0 7-23,2-5 1,1-1-12,4 0-28,2-1-17,2-1-44,2 0-45,1-2-17,2-3-51,1-2 7,1-3 21,2-4-78,7-2 241,-5-5 79,12-10 50,-15-2 27,4-8 343,-9 4-270,-1-3 23,-1-2 12,0 0 32,-2-1 29,0 1 22,-1 2 29,-1 2-1,-3 3 337,0-1-360,-3 7 119,-1 0-326,-1 9-66,0 0-18,-4 7 18,-2 3 16,-6 7-5,-13 19-34,2-4-875,-10 16 877,12-17 1,1-1-3,-13 19-3,10-15 1,0 1-43,-9 16-45,-1 2-106,2 1-190,2 1-1407,9-15 1,1 1-353,6-10 0,-1 1 1817,-5 12 1,2-3 0,5-9 0,0-1 0</inkml:trace>
  <inkml:trace contextRef="#ctx0" brushRef="#br0" timeOffset="110962">23641 9782 11021,'-5'0'4649,"1"0"1013,4 0-5354,69-33-213,-28 19-2109,8-7 1,2 1 2075,3 6-18,1 0 173,-3 2-200,-3 0-17,-4 1-12,-5 1-72,-5 1-39,-4 2 316,-6 0-590,-3 1-247,-6 2-476,-2 0 1322,-5 2-2796,-2 1 92,-3 0-2897,-3 1 5399,1 0 0,-1 0 0</inkml:trace>
  <inkml:trace contextRef="#ctx0" brushRef="#br0" timeOffset="111186">24098 9619 23271,'-27'18'560,"2"4"-448,9 5-1683,-3 4 1616,-3 5-31,5-6 0,-1 1-53,-10 19-804,9-16 1,0 1 758,-8 16-79,1 2-94,1 0-147,2-1-466,4-1-55,3-3-436,5-2-921,5-4-457,3-3-468,6-4 3207,5-2 0,-3-15 0,2-4 0</inkml:trace>
  <inkml:trace contextRef="#ctx0" brushRef="#br0" timeOffset="112003">24526 10040 16548,'4'-41'728,"-1"0"0,-1 2 1,-5 9-444,-8 20 1608,-7 0-1702,2 9-29,-4 1-22,-3 5 664,-3 2-676,-2 5-27,-2 3-486,0 2 435,1 3-27,-2 3 5,2 2-23,1 0 1,2 1 0,3 0 1002,3-2-1059,3 7-33,6-3 51,3-3 5,8-6 22,6-11 17,3-2 0,6-4 12,3 0 927,5-6-928,5-2-3397,3-6 3392,2-4 27,-1-3-741,-1-3 792,-2-2-450,-2-3 467,-1-2 5,-3-2 1,-3 1-12,-2 1 29,-3 2 27,-2 2 34,-5 5 12,-2 4 2974,-2 1-2896,-3 7 829,-1 2-1093,-1 4 747,-1 3-780,-3 3 6,-2 3 10,-3 5 1,0 3-29,-2 4 7,0 1-7,1 2-16,2 2-90,1 13 6,4-6-599,1 8 504,4-10-85,3-2-679,10 8 349,1-12-3331,10 4 3011,0-15-223,3-4-434,5-4 182,3-4 151,4-5 308,0-4 375,2-5 347,1-2 275,-2-3 247,-2-1 217,-4-2 202,-3-1 124,-3-2 941,5-10-913,-9 7-29,2-7-61,-12 11-50,-3 2-41,-4 1-116,-4 2 3374,-4-2-3626,-5 8 264,-4-2-398,-5 9-46,-5 3-27,-5 2-6,-3 6-6,-4 2-11,-3 5-11,-1 3-696,-1 3 646,2 4-6,1 0 11,4 2-22,4 2-6,3-1-383,6 2 372,4-2-6,5 0 6,4-3-22,5-2-18,5-1 40,6-4 6,5-3 11,6-4 16,4-3-5,3-4 6,3-6 199,0-3-155,0-6-434,11-13 468,-12 3 23,8-10 33,-18 10 22,-1 1 17,-4-1 6,-3 2 232,-3 1-260,-2 3 11,-3 1-5,-1 4 988,-2 3-1005,-1 3 522,-1 2-629,-1 3 128,-1 2-173,-1 5 18,-1 3-7,-2 7-27,-2 6 27,-4 8 1,-2 5-6,-4 6-3386,-5 5 3369,-3 6-34,-5 3-809,14-24 1,-1 0 780,-1 1 1,0 1-150,0 0 1,0 1 31,-1 1 0,0 1-893,-1 0 0,1-1 724,-1 1 1,0 0-39,-1 0 0,0-1 628,0 0 0,-1-2-564,0-1 0,0-2 146,0-1 0,-1-3-26,-19 18 67,3-11-100,4-10-319,5-10-510,5-7-722,6-11-1463,5-5-2183,7-11 5807,3-9 1,3 13 0,0-1 0</inkml:trace>
  <inkml:trace contextRef="#ctx0" brushRef="#br0" timeOffset="112602">25524 9739 22127,'-19'45'102,"0"-1"1,2-2 0,2-6-63,5-6 910,2 0-882,-1 12-46,5-3-11,0 0-699,3-10 699,0-13 404,0-2-381,0-4-1,-1-3 533,1-2-432,0-2 236,1-2-106,-2-6-214,1-1 1,-2-7-18,3-4 18,-1-3-2580,3-6 2596,3-2 0,4-7-102,7-1 119,-2 7 0,3 1 28,10-15-53,-8 15 0,0 1 75,9-5 96,8-5-129,-11 13-34,4-1-28,-13 14 0,-2 3-22,-1 3-17,2 1 0,-4 4 0,3 3 0,-4 3 17,0 6-23,1 3 1,-1 5 16,-1 4-11,0 3 1292,-2 3-1281,0 1-448,4 24 414,-5-23-2524,5 16 2547,-5-30 0,0-3-6,0-4 17,0-2 1,-1-4 1324,-1-2-1241,3-4-34,1-4-10,5-5-12,1-4 11,2-4 443,0-4-465,0-3 22,-2-4 2701,6-23-2740,-5 9 1,6-16-18,-7 20 0,0 1-3153,4-9 3176,-4 12 0,-1 3 16,-2 8-5,-4 5-5,-2 6-6,-3 4-1,0 5-55,-2 2-291,0 1 615,-2 8-459,0 2 2962,-5 21-3887,-3 10 226,-1 4-914,-1 7-174,3-11-1159,1 0 3120,3 21 0,2-33 0,3 10 0</inkml:trace>
  <inkml:trace contextRef="#ctx0" brushRef="#br0" timeOffset="113952">26505 9952 18487,'3'-5'3988,"-2"1"-1725,-1 4-1484,28-66-449,-20 46-1055,7-17 0,-3 4 926,-11 26 340,-3 2-407,-5 0-94,-3 3-7,-6 0-16,-2 4 22,-16 8-16,-9 11-12,0 2 1136,1 6-1136,16-5-33,3 1-12,1 1-89,0 9-302,8-8 386,1 5 5,10-12-3188,3-3 3194,5-2 132,9 0-110,1-6 6,9-2 11,-4-5 12,12-8-12,-5 0 50,8-6-33,-11-1 12,9-13-24,-10 4 3182,14-22-3158,-8 4 16,4-9-724,-9 12 730,-6 8 11,-10 14 5,-2 3 96,-2 2 225,-3 5-349,-1 1 19,0 3-125,-9 13 655,-2 6-683,-5 6-45,2 3-28,6-5-50,1 1-79,3 1-94,2 0-136,2-1-134,4 0-991,11 6 521,2-10-2258,23 4 931,-13-15-107,13-1-958,2-9 3081,-10-2 1674,18-10-73,-25 1 214,4-8 55,-12 2 1222,5-15-1513,-4 7-134,5-9-118,-5 10-117,-1 2-85,2 2 488,4-5-644,-6 8-56,1-1-40,-8 9-89,-4 5-107,-2 0-89,-2 4-67,-1 1 0,-8 18-68,1-5 1,-8 17-1,2-8-11,-2 4 12,-2 0-7,0 2-323,0-1 319,2 0-12,0 0 0,2-3 0,1 6 0,4-11 39,0 5 0,6-16 34,0 0 28,1-7 295,0 0-312,1-3-39,3-3-11,2-4 33,9-11-22,-2 1-1,16-22-21,-10 14-1136,9-10 1135,-5 10-11,0 2 6,2 1-11,-1 3-397,9-4 391,-9 10 6,4-1-1,-11 10-5,-2 3 0,-3 1-5,-1 3-1,-1 2 1074,0 2-1062,2 11 0,-3 10-1,0 3-5,-5 4 0,-3-7-11,-3 2 22,-2-1-16,-3 0 451,-1 0-418,-1-3-39,2-1 0,-1-4 11,2-1-28,1-2 50,3-6 17,0-2 12,2-6 16,1-1-5,2-3-29,2-2 6,4-5-5,8-10 5,7-10-33,2-1 5,3-4-264,5-3 253,5-1-1107,1 1 1107,-1 8 6,-14 15-6,-1 4 0,-2 2 0,-3 4 6,-3 2-23,3 1 259,-6 2-276,2 3 1135,-5 2-1135,-1 4-16,-1 3-12,-2 2-16,-1 4 11,-3 1-51,-1 2-39,-1 1-39,-2 0-95,-1 1-533,-3 8 231,2-9-85,0 5-11,7-11 68,1-3 127,6-3 147,2-4 129,3-2 100,1-2 101,2-2 56,1-4 34,2-1 34,-1-3 38,2-1 23,0-2 45,-1-1 22,1-1 12,-2-1 22,0 0 0,-3 0 0,0 3 44,-3 0 29,-3 2 5,-3 3-33,-3 2-113,-2 2-27,-3 1-135,-4 3 12,-1 2-29,-5 3 0,0 2-5,0 2 0,-3 8-28,2 1 11,2 0 0,5-2-6,4-8 34,3 0-11,2-2 0,5 0 11,2-3 0,2-2 0,3-1 5,2-1-16,2-2-6,1-2-3347,11-7 3376,-8-2-1,7-5-476,-13 0 528,0-2-7,-2-2 45,-2 0 39,-3-2 11,-2 0 78,-3 1 7,-3 2-18,-3 2-44,-1 2 3091,-3 2-3192,-3 1 714,-5 2-726,-2 1-5,-2 1-22,0 2-23,-2 2 0,2 2-22,0 2-6,-6 7-11,-2 9 28,-9 15-50,7 2-1389,2 7 1394,9-7-28,4 2-227,4 1 160,3 2-106,3 0-118,5 0-1294,15 13-453,1-13 1681,15 12 1,-21-31 0,1-3 0</inkml:trace>
  <inkml:trace contextRef="#ctx0" brushRef="#br0" timeOffset="115323">13567 14943 22291,'36'-21'240,"4"2"-156,5 10-2358,5-1 2347,4 0 5,1-1 0,-2 1-5,-1-1 0,-6 1 11,-5 1 11,-6 0-16,-5 1-23,-4 0-162,4-1 106,-9 1 530,2 1-664,-9 2-146,-3 2-3882,9-2 3668,-7 1 0,2 1 0,-9 1 1</inkml:trace>
  <inkml:trace contextRef="#ctx0" brushRef="#br0" timeOffset="116415">15444 14824 13704,'23'-52'1842,"-1"0"1,-1 4 0,-5 6-1143,-11 12-84,-1-1-101,-2 1-78,-1 1-28,-1 1 236,0-8-348,-2 9-12,-2-4 247,-3 11-325,0 7-16,-8 3-163,2 10-28,-9 6 0,-2 8-442,-6 9 448,-6 6-1018,-2 6 1012,-2 4-1138,1 3 1104,4 2 6,6 0 6,5 0-28,7-3-499,7-4 493,5-3-6,6-6 357,6-3-323,4-4 22,6-4 12,4-3 388,2-5-361,5-4 910,0-3-898,3-6 5,2-4 6,1-7 23,0-4 21,1-4 180,10-18-100,-12 8-240,4-14 279,-16 12-6,-4 0 0,-3 1-28,-3 1 11,-3 3-17,-3 4-549,-2 3 522,-1 6 480,-1 3-520,-1 6 180,0 3-354,0 3 941,0 7-896,-1 4 29,0 11-18,0 6 6,0 10 317,-1 7-317,0 6-786,-2 6 786,-1 2-1081,-2 6 1067,2-31 0,0 0-17,-2 3 1,0 0-21,-1 2 1,-2 0-26,-1 1 1,0 1-18,-2 1 1,0 1-12,-2 0 1,-1 0-4,0 1 1,-1-1-875,-1 0 1,-1 1 901,0-2 1,0-1 24,-1-3 1,0 0 31,1-4 0,0-2 16,-17 19 51,4-12 194,3-13-199,4-11-7,4-8 548,2-6-576,4-7-5,2-8 0,2-6 907,4-8-924,3-7-11,2-8 1264,8-7-1309,4-5 20,-1 25 0,2 1-23,1-1 0,2 0-36,2 0 0,1-1-48,1 2 1,2-1-356,11-11 0,3 0-388,-9 12 1,1 1 451,9-10 0,0 3-118,-10 13 1,0 2-1163,11-7 1,1 2 206,-9 6 1,1 2-603,8-4 1,0 1 2125,18-6 0,-25 13 0,-3 2 0</inkml:trace>
  <inkml:trace contextRef="#ctx0" brushRef="#br0" timeOffset="117008">16148 14639 22918,'-21'18'39,"4"-2"-28,20-6 34,1-2 5,4 0 18,2-1 32,0-2 203,10-3-130,-6-2 1,6-5-28,-6-3 139,5-10-139,-5 2-6,2-8-11,-6 6-17,-2-3-6,0-1-22,-3-2-17,0-1-11,-1-1-5,-1 0 122,0-9-55,-1 11 34,0-3 10,-2 14-5,0 5-28,-3 1-34,0 4-50,-5 1-17,-1 4-12,-5 3-4,-3 5-3393,-4 8 3392,-2 2-154,-2 7 154,-10 17-22,10-7-779,-4 14 773,13-12 6,4-2 6,2 1-18,5-3-10,2-2-1,6-3 6,4-5 2463,6-3-2441,6-6-22,20-2 6,-4-7 211,17-5-206,-10-9 11,2-4-2076,1-6 2088,2-5-12,0-5-986,0-4 992,-2-5-11,-3-4 16,-13 6 1,-1-1-814,-6 7 0,-2 0 816,8-12 1,-3 0-4,-6 8 1,-2 1-236,0-2 0,0-1 238,-1 0 0,1-2 9,5-15 0,0 0-3,-6 11 0,0 1 8,5-11 1,-2 1 201,-7 16 1,0 1-164,2-10 1,-1 1 28,5-18-32,-9 24 1,0 2 70,-4-1 17,-2 7-1,-2 6-5,-3 7 1868,0 5-1936,-1 4 757,-6 11-817,0 3 3218,-7 12-3224,-1 5-2889,-2 8 2883,-2 7-5,-2 9-283,1 4 280,12-23 0,-1 0-789,0 2 0,1 0 775,1 3 0,0 0-18,0 2 1,2 0-430,-1 2 0,2 0 376,1-1 1,0 3 418,3 14 0,1 1-508,3-15 0,1-1-25,3 11 0,2-2-71,3-18 0,1-3-780,17 25-62,5-5-805,1-5-29,1-6-7877,7 2 9097,-15-17 1,-3-2 0,-18-17 0</inkml:trace>
  <inkml:trace contextRef="#ctx0" brushRef="#br0" timeOffset="117226">16750 14351 23583,'44'-18'95,"0"0"1,-3 2-1,-5 3-56,-4 7 211,-1 0-306,13-2-39,-11 3-62,8-1-330,-15 2-555,-2 2 1042,9 0 0,-19 2 0,5-1 0</inkml:trace>
  <inkml:trace contextRef="#ctx0" brushRef="#br0" timeOffset="117932">17726 14076 15687,'3'-10'4413,"-2"3"-3461,-1 7-235,0 0-900,1-63 592,-6 41-151,-1-17 1,-5 5-198,-5 26-27,-12-2-17,10 13-6,-4 3 11,-3 5-369,-3 6 364,-3 5-2653,-2 5 2648,-3 5-7,-1 2 61,1 4-71,1 0-12,3 0-2154,6-1 2132,4 0-6,7-3 113,6-2-102,5-3-16,4-2 2209,5-2-2215,14 7 51,1-11-301,12 3 312,-3-14 5,3-5 0,1-3 6,1-4 2928,12-9-2861,0-8 62,3-10-45,-17 6-2946,-12 0 2991,-13 11-1,-3 0-5,-3 1 402,-1 3-453,-3 0 132,-2 4-182,-5 1 3370,-2 2-3414,-5 3 16,-4 4 0,-4 4-3392,-2 5 3404,-2 3-35,0 2-266,1 3 261,2 1 6,4 2-39,-4 12 22,10-8-28,0 10-6,10-13-2200,3 0 2021,7 9 96,5-9-133,7 4 138,4-14-11,5-3 5,2-4-10,3-2-12,1-5-6,-1-1-22,0-4-45,0-3-829,11-10-297,-10 0-8199,18-14 9566,-26 15 0,0-2 0,-17 12 0</inkml:trace>
  <inkml:trace contextRef="#ctx0" brushRef="#br0" timeOffset="118299">17918 14575 14857,'-6'7'3848,"1"-2"-2777,5-5 3286,0 0-4083,62-35-145,-35 17-516,11-6 0,0-1 482,-10 0 222,1-4-205,0-2-1360,-1-5 1349,-1-2 2,-4-4 1,0-3-79,-8 16 1,-1-1-1,7-18 1,-2-1 19,1-7 16,-2-2 6,-1 1 12,-3-1 5,-2 4 11,-2 4-464,-4 5 509,-2 7 39,-2 6 526,-1 7-380,-4 2-191,0 10-50,-1 2 1304,1 9-1382,-1 1 591,0 3-597,-2 4 6,-9 19-6,-8 17-6,0 7-659,10-19 1,1 0 647,-4 20-5,1 6-29,6-14 1,1 1-6,2-9 0,1 0-39,-2 11 0,1 0-45,3-13 0,0 0-65,1 0 1,1 0-91,0 0 1,1 0-529,1 31-3211,4-5 2605,4-5-609,7-7-1584,4-7-4959,1-9 8581,-1-8 0,-10-11 0,-4-6 0</inkml:trace>
  <inkml:trace contextRef="#ctx0" brushRef="#br0" timeOffset="120217">18706 14388 21727,'12'-40'584,"1"0"0,0 3 1,-7 10-266,-10 23 807,-2 1-980,-2 1 270,0 2-349,0-1 117,-1 2-151,1 0 463,1 3-518,1 1-1,2 1-77,2 5 32,4-1-10,3 3-6,5-3-17,4-1 0,4-2-11,4-2 6,4-2 33,3-2 22,1-2 40,0-4 28,-1-3-284,-1-3 289,-4-1 40,5-13-22,-9 5 16,3-8-6,-11 5 12,-3 0 16,-2-1 6,-3 2 17,-2 2 16,-1 2 7,-4 3-12,-1 3-12,-4 1-27,-2 4 6,-2 1 272,-3 3-206,-11 1-72,5 4-6,-8 3 62,-4 9-90,8 1-358,-9 8 319,12-2 6,3 2-17,2 3-1,2 1-10,4 2-45,3 2 16,3 0-139,5 14 28,3-12-1143,6 11 947,6-16-185,4-2-225,6-3-246,4-4-314,4-5-73,2-3-66,1-6 77,0-2 170,0-6 335,-1-4 408,-2-5-2406,11-12 3292,-14 2 213,7-11-158,-15 7 438,-3-3 23,-1-1-41,-2-2-44,-1-1 501,-1 1-596,-1 0 5,0 3-106,-2 3-56,-1 4-56,-3 5-21,-2 4 3268,-1 3-3527,-2 4 806,-1 3-941,-1 2 68,-2 8-185,1 1 0,-3 9 0,0 13 0,-1-4 0,0 12-1176,0-7 1159,1-1-22,-1 2 11,2 0-199,0 0 148,0 0 7,0-2-18,1-2 17,0-5 12,0-4 16,2-5 11,0-5 29,0-3 16,0-4 67,9-10-61,-1-1 17,10-9-1,-3 0 1,2-3 1153,0-2-1153,1-4 5,-1 0-240,0-2 240,0-1 0,0 1 17,9-8-28,-7 9 6,4-2-12,-8 14 1,-2 3-18,-2 4-5,-1 2-5,0 3-18,-2 1 1,0 2 467,-1 0-456,0 3-1,0 2 1,0 4-6,0 4 23,-2 4-23,0 3-28,-3 28 29,-4-16-12,-2 18-6,-2-22-16,0-2-6,0-2 22,4-4 6,0-3 17,2-5 0,0-2 16,2-4 18,2-2-1,3-2 0,3-4-10,4-2-12,3-4 5,3-4 12,1-1 28,13-13-28,-9 5-1442,9-8 1431,-11 8-2908,1 0 2902,0 0 12,1 1-207,-2 2 206,-1 3 1,-4 3-40,3 1 5,-10 7 6,1 0 917,-8 5-928,-1 2 3274,-1 2-3269,0 5 353,0 8-341,0-3-11,0 6 11,-1-6-1,1 0 1,2-2 11,3 0-11,2-2-39,3-2-90,3-1-112,5-3-168,3 0-152,6-3-2318,3 0 2212,4-3 107,1-2 87,1-2 248,0-3-229,-4 0 443,-1-2 56,-5 0 33,-4-1-1067,-4 0 1179,-4 0 73,-4 1 30,-4 0 54,-5 1 323,-1 2 18,-6-2-369,-2 4-28,-4-2 3327,-1 5-3377,-1 0-28,-1 2-23,0 0-50,0 1 129,-3 1-224,6 2-17,-3 0-1,7 2-10,0 1-6,1 0 0,2 1 0,0 0-11,2 1 0,0-1-1,3 1 12,2 0-16,9 1-18,1-2 12,7-1-6,-1-4-3387,2-2 3415,1-2-866,0-2 866,1-4-191,-2-2 202,-1-1 6,-1-4 5,-1-2-5,-2-1 2609,-1-2-2587,-1-1 1287,0-10-1248,-4 8-303,-1-6 320,-6 10 1,-2 3-1,-1 2 414,-2-2-397,-1 6 0,-2-1-23,-2 6 23,-5 1-84,0 3 6,-7 1-6,1 3-2736,-4 3 2719,-2 4 1,-1 2-1,-12 12-6,10-3-2267,-6 8 2256,13-5-514,-6 26 447,13-17-11,-2 19-51,13-24-38,2 0-85,2 1 517,15 24-1188,-4-20-415,13 15-415,-7-29-2319,16-1 2246,-7-10 516,12-1 544,-12-10 503,1-3 386,1-5 320,0-3 3207,1-3-2625,0-2 1592,15-13-1289,-14 7-118,11-9-157,-18 8-150,-1 1-130,-3-1 810,-2 1-995,-2 1 404,2-8-284,-6 10-366,0-4-51,-7 11-27,-3 4-23,0 1-44,-2 4-57,-1 1-44,-1 3 205,0 1-312,-3 5 17,0 2 12,-3 6-7,0 2 18,-1 3-23,-1 3-12,1 2-38,-4 24 11,5-9 16,-1 9 1,6-19 0,1-12-40,3 1 56,-1-8 1,2 0 5,-1-7 0,2 0 11,2-4 0,3-1 12,3-5 21,1-1-32,3-2 4,1-3 7,0-1-23,1-2 5,-1 0-5,1 0 0,-1 1-5,0 1 10,-2 2 1,0 2-3392,-1 2 3380,-2 3 17,-1 2 6,2 2 0,-5 2-23,2 2-5,-4 3 5,0 3 3421,1 3-3415,-1 3 0,1 3 0,-2 1-28,0 1 28,-1 0-11,0 0 11,0 0-6,1-3-33,12 9 22,-6-11 17,10 3 0,-7-13 0,3-3 0,2-4 0,1-3-6,2-5 29,14-11-18,-9 2-854,10-10 866,-13 3-28,1-2 22,0-5-6,0-3 3,-6 7 1,0-2 14,11-19-18,-11 17 1,0-1 19,0-2 0,-1 0 37,8-19-23,-10 22 0,-2-2 163,5-21-85,-8 19 7,-2-4 10,-8 22 12,-1 5-166,-1 6 98,-1 4-27,-1 2-51,0 3-6,-7 8-16,-1 2 882,-5 11-871,-2 5-3255,-2 7 3277,-1 6-36,5-6 0,1 4-963,-2 16 0,1 2 929,3-10 1,1 0-364,0 8 0,3-2 243,6 0-73,5-2-112,4-3-168,5-4-341,3-3-550,4-4 568,0-5 855,6 1 0,-13-16 0,0-1 0</inkml:trace>
  <inkml:trace contextRef="#ctx0" brushRef="#br0" timeOffset="120447">21867 13971 19101,'-55'-16'773,"-1"1"0,13 2 0,4 3-431,-8-2-62,28 7 735,6 2-841,7 2 215,3 0-154,13 1 42,4 0-59,33 0-145,-6 1-29,1 0 1,3 0-1182,-6 0 0,1 1 1145,-1-1 0,0 0 0,-3 0 1,-2 0-282,7-1 273,-3 0-2386,-6-1 2335,-2 0-436,5-2-2073,-4 0-3567,-2-1-3120,-8 3 9247,-11 0 0,-5 1 0,-2 0 0</inkml:trace>
  <inkml:trace contextRef="#ctx0" brushRef="#br0" timeOffset="121598">22376 14116 12909,'3'-7'7281,"0"2"-6803,7-23 1,1-4-3217,-1 3 3041,3-9 0,0-1 229,-5 9 378,0 0-467,-2 1-35,1 2 1368,-1-8-1658,-3 19-79,0-5-50,-3 20 1779,0 2-1796,0 3 608,0 3-540,-3 19-24,0 0-4,-3 14-315,-1-6 320,-1 1-17,-2 1 0,0 0-6,0 1 23,0-2-45,-3 11 6,2-4-1,0-3-5,4-6 6,4-20 33,1-1 23,2-8 38,0-3 136,0 0 201,0-5-337,2-2 1,6-24-73,-2 7 23,6-20-12,-3 14 0,1-4-5,0-2-772,1-2 794,0-2 11,0-1-5,-1-1-298,-3-2 297,-1 1 6,-2 1-5,-1 4 16,4-9-38,0 14-371,3-5 370,0 17-22,1 2-6,3 4 701,2 0-684,5 4 0,5 1-6,6 2-201,2 4 173,3 1 6,-2 6-5,-1 2-31,-4 7-59,4 13 45,-13-1-85,3 27 74,-17-16-377,-6 14 382,-8-11 23,-6-1 16,-5 0 6,-5-3 11,-2-4 45,-1-2-17,-2-3-6,0-3-17,-10 3 29,11-10 22,-7 1 498,15-11-481,3-2 46,4-3-18,2 0 830,2-3-836,4-1 39,0-2-62,3-2-10,1-1 0,1-1-18,4 0 7,10-5-6,1 4-17,9-3 22,-1 5-5,2 1-23,3 2 34,2 2-22,-1 1 5,1 2-22,-1 2-12,-1 3 7,-2 3-1,-3 2 22,-2 2-21,-4 3 16,-5 1-12,-4 2 12,-4 1 12,-5 2-12,-6 1-282,-4 0 304,-7 1-3296,-4-1 3257,-4 1-5,-5-3-798,-2-2 814,-2-2-379,0-2 385,-2-3-28,1-2-28,1-4-78,1-2-90,3-2-214,1-1-474,2-3-1155,2-1 1643,-1-5 0,13 4 0,1 0 0</inkml:trace>
  <inkml:trace contextRef="#ctx0" brushRef="#br0" timeOffset="122507">23122 14045 17255,'0'-3'4475,"0"0"-498,0 3-4061,1-36 39,-1 28 6,2-28 6,3 41 10,1 1-27,4 5-40,2 0-50,2 0-51,3 1-83,2 0-107,2 0-621,15 3 442,-9-4-1053,10 1 1148,-14-8 95,-4-2 7,-2-1 228,-3-5 180,7-11 263,-6-5-45,2-5 56,-8 1 52,-6 5 15,0-2 17,-2-2 0,0-1 17,0 0 6,0-1 0,1 3-12,0 2-32,0 4 116,-1 4 685,0 6-1138,-1 5 154,-1 8-104,-2 8 28,-3 9 12,-4 8-1,-5 7-1446,-3 5 1424,-5 4-44,-4 4-52,12-24 1,-1 0-6,0 0 1,-1 2-18,-8 13 0,-1 2-16,7-11 0,0 1-20,-5 11 0,1-1-62,7-12 0,3-2-1544,0 1 1,0 1 1288,1-1 1,1 0-357,2-2 1,0 2 323,-2 14 1,2-3-1,1-3 1,-1 13-1</inkml:trace>
  <inkml:trace contextRef="#ctx0" brushRef="#br0" timeOffset="122939">23713 13765 22240,'38'-43'220,"1"-1"1,-3 3-1,-2 9-130,2 16-40,3 2-16,19-4-57,-14 6-442,14 0 308,-20 6-596,-6 4 0,0 0-429,6 0-806,15 2-1345,-34 3-1482,-4 3 4815,-4 1 0,-5-3 0,-3 0 0</inkml:trace>
  <inkml:trace contextRef="#ctx0" brushRef="#br0" timeOffset="123274">23986 13664 23842,'-20'41'409,"3"-2"-365,13-12-27,-2 2-17,2 4-1106,-2 2 1022,2 1-90,-4 1-95,1 2-285,-2 2-835,-2 2 22,-3 1-593,0 1-696,-3-2-251,1-1 488,0-4 839,1-4 1115,1-5 880,0-5 386,1-6 263,0-4 252,0-5 208,1-4 575,2-3-582,2-1 29,2-3-481,2-3 592,2-3-901,2-3-118,2-3-71,2-2 334,11-11-526,-1 5-100,8-7-62,-2 8-3471,4 0 3331,3 1-40,20-7-231,-8 8 64,16-6-1123,-13 10 624,2 1-745,1 1-1994,0 0-6459,-5 2 9550,-6 1 1,-17 5 0,-7 2 0</inkml:trace>
  <inkml:trace contextRef="#ctx0" brushRef="#br0" timeOffset="124381">24851 14044 12561,'5'-3'7831,"-2"1"-4751,-3 2-2296,43-74-1459,-34 47 826,14-16 0,-7 1 151,-22 23 213,-3-1-319,-3 4-51,-2-1-49,-4 4-24,-4 3 1,-3 3-940,-6 3 900,-4 4-469,-22 12 476,12 2-18,-12 11 0,19-3-269,4 3 247,4 0 5,3 2-10,4-1-12,4 1 0,5 0 6,4 0-66,5 7 38,6-9 995,5 4-984,7-11 11,6-3 6,5-3-22,6-4 16,5-3 6,3-3 567,4-5-551,-11-4 1,0-3 279,16-8-271,-17 4 0,-1-2 47,8-12 12,-4-3 11,-4-4 11,-4-5 29,-5-4-12,-4-5-6,-2-5-2745,-5-4 2706,-1-3 73,-4 0 0,-1-1-384,-1 23 1,0-1 302,1-22 0,0 2-644,0 1 747,-1 7 18,1 8 16,-1 8-28,-1 9 14,0 8-65,-1 6 2264,1 7-2325,-1 3 677,1 13-705,2 20-45,0 9 11,2 18-368,-2-1 360,-3-6 0,-1 2 11,-2-10 1,-1 1-590,-2 16 1,-1 0 560,-3-13 1,-1-2-35,-2 1 1,0 0-65,-2 0 0,-1-1-109,0-1 0,-1 0-1259,0-2 1,0 0 364,0-2 1,1 0 1131,-1 5 0,0-4 0,1 4 0,0-3 0</inkml:trace>
  <inkml:trace contextRef="#ctx0" brushRef="#br0" timeOffset="143331">29314 9623 12180,'3'-10'4576,"-1"2"-3176,8-25 1,1-4-869,-4 13-1025,4-16 1,1 4 867,-8 24 363,-1 4-519,0 3 170,-1 2-317,-2 1 12,1 2-5,-1 7 55,-2 4 17,-1 10 1,-5 6-23,-3 7-218,-5 5 179,-6 5-29,-5 2-21,-2 3-1669,-3 1 1629,0 0-5,2 0-35,4-1-825,5-2 663,7-1-140,7-4-235,9 0-425,10-4-651,13-2-1208,12-3-6970,4-6 9658,-1-4 0,-18-12 0,-9-5 0</inkml:trace>
  <inkml:trace contextRef="#ctx0" brushRef="#br0" timeOffset="143648">30846 9469 14726,'33'29'35,"0"0"0,1 0 0,12 12 0,-7-2 1625,-14 3-1643,-1 2-6,-3 2-22,-2 2-51,-4 0-128,-4 1-314,-6 0-684,-5 0-2184,-8 0-5540,-3-6 8912,-5-5 0,8-18 0,2-9 0</inkml:trace>
  <inkml:trace contextRef="#ctx0" brushRef="#br0" timeOffset="144167">31114 11181 18733,'1'-5'2683,"1"1"-1254,-2 4-1317,-9 34-6,-2-10-312,-12 30 290,-1-18-1014,-6 2 964,0 2-6,-3 0-12,2 3-10,2-1 0,3 2-40,6-3-16,5 1-46,7-3-77,6-1-229,11-3-141,9-1-460,14-3-2559,11-1-85,12-4-4956,0-3 8045,-4-6 1,-23-8-1,-11-4 1</inkml:trace>
  <inkml:trace contextRef="#ctx0" brushRef="#br0" timeOffset="144408">32100 11123 24687,'37'41'96,"-6"-7"-94,-15-1 1,-1 2-3386,7 18 3355,1 1-45,-4 1-537,-2 2 257,-7-1-308,-4 2-548,-9-1-1256,-7-1 2465,-1-24 0,0-3 0,-1 3 0,-3-2 0</inkml:trace>
  <inkml:trace contextRef="#ctx0" brushRef="#br0" timeOffset="145035">25950 13720 9716,'-6'-6'5377,"1"2"-4050,5 4 5076,0 0-5967,-25-48-49,17 34-57,-18-37-44,23 46-40,0 0-39,1 1-50,-1 2-39,0-1-29,0 1-16,0 0-28,-1 1-11,1 1-18,-1 0-4,-1 0-1,1 1-6,-3 2 7,-1 4-7,-2 4 1,-3 5 11,-2 5-12,-1 5 6,-2 6-749,0 4 743,0 4 1,0 5-6,3 1 0,0 1-22,3 1 5,2-2-28,5 1-28,3-2-78,8-2-95,5 0-186,9-3-290,8-2-1659,0-11 1,2-2-7451,14 10 9340,-14-12 1,-2-3 0,-7-7 0,-9-5 0</inkml:trace>
  <inkml:trace contextRef="#ctx0" brushRef="#br0" timeOffset="145289">26977 13625 23740,'-5'-14'39,"8"11"-4089,16 39 4039,6 5-43,-4-8 1,1 2-138,-5-7 1,1 1 78,6 9 0,-1 1 193,-7-10 1,-2-1-320,0 1 0,-1 1-716,-2 0 0,-2 1 528,-2 0 1,-4 2-771,-10 17 0,-8 0 459,1-9 1,-5-2-370,-13 15 0,-6-3-1167,1-12 0,-3-5 2273,6-7 0,-2 0 0,3-4 0,5-1 0,1-3 0,-1-1 0,0 0 0</inkml:trace>
  <inkml:trace contextRef="#ctx0" brushRef="#br0" timeOffset="185104">6222 6833 24575,'20'0'0,"1"0"0,1 0 0,1 0 0,0 0 0,0 0 0,5 0 0,-1 0 0,-2 0 0,2 0 0,-4 0 0,0 0 0,2 0 0,1 0 0,9 0 0,9 0 0,7 0 0,6 2-675,-24 0 1,0 1 674,4 0 0,1 1 0,0 2 0,1 0 0,-2 0 0,-1 0 0,-2 0 0,1 0-348,-1 0 0,1 0 348,2 0 0,0 0 0,5 1 0,0 1-695,2 1 1,1 0 694,2 0 0,1-1 0,0 2 0,1-1 0,1 0 0,1-1 0,0 1 0,-1-1 0,-5 0 0,-1-1 0,-3 0 0,-1-1 0,-3 0 0,0-1 0,-2 0 0,0-1 0,5 2 0,0 0 0,0 1 0,0-1 0,1 1 0,-1 0 0,-3-1 0,0 0 0,2 1 0,2 0-2824,6 1 1,0 1 2823,-10-2 0,-1-1 0,5 2 0,-2-1 779,11 1-779,-2 0 0,4 1 0,-1 0 0,3 0 0,-1-1 0,-2-3 0,7 0 0,-2-2 459,3-1-459,-6 2 0,-5-2 0,3 0 0,1 1 0,6-1 0,-2 1 461,1-1-461,-1 0 6487,-8 1-6487,-6-1 41,-2 1-41,1-1 0,3 0 0,-2 0 854,0-1-854,-5-1 0,-4 0 0,-1 0 0,-7 0 0,0 0 0,-4 0 0,-1 0 0,1 0 0,-1 0 0,-1 0 0,-1 0 0,-1 0 0,-1 0 0,1 0 0,-3 0 0,1 0 0,2 0 0,0 0 0,4 0 0,2 0 0,-1 0 0,3 0 0,2 0 0,-1 0 0,-1 0 0,0 0 0,0 0 0,4 0 0,1 0 0,-2 0 0,-4 0 0,-3 0 0,-3 0 0,-5 0 0,-2 0 0,-3 0 0,1 0 0,-2 0 0,1 0 0,-2 0 0,0 0 0,1 0 0,-1 0 0,0 1 0,-1 2 0,0 0 0,-3 2 0,-1-2 0,0-1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4:13:13.581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1514 2069 15961,'-39'6'243,"0"0"1,-23 3 574,95 3-656,-6-7-38,34 5-29,-11-9-4285,9-1 4215,-25-2 0,0 0-11,3 0 0,1 0-133,1-2 1,1-1 129,1 0 0,1 0-5,0-1 0,-1 0 2,1 0 0,-1-1 0,-1 0 1,-1-1-1,-2 1 1,0-1-743,-2 0 0,-1-1 734,-3 1 0,0 0 0,23-8-1404,-8 0 1432,-7 0 33,-9 0 1455,-8 2-1275,-9-5 674,-8 5-848,-10-5-11,-8 6 0,-7-1 34,-5 1 33,-5 2 430,-17-3 60,11 4 1525,-10-1-1400,20 4-24,3 1 3192,7 0-3322,3 0 122,4 1-518,5 2-253,1 0-68,4 3 1274,3 0-555,5 2-261,5 3 19,5 3-53,5 3 17,4 3-15,20 14-42,-12-3-843,12 11-32,-8 11-234,-15-8 344,-10-3 1,-4 1-226,-7 9-626,-10-3 1,-5-1-2873,-10 11 4339,0-13 1,0-3 0,4-8 0,-2-1 0</inkml:trace>
  <inkml:trace contextRef="#ctx0" brushRef="#br0" timeOffset="714">3887 2036 20642,'22'-52'981,"-1"1"1,-1 5-1,-6 9 31,-12 24-531,-1 4-133,-3 4-553,0 3 2,-3 2 635,0 5 402,-3 5-123,-8 20-389,2-2 94,-6 16-1083,6-9 1219,2 3-47,2-2-630,5 14-491,5-13 37,6 7-615,6-17 450,4-5-316,4-4 472,3-4 195,1-5 216,2-3 297,0-4 156,2-6 311,0-3 326,14-16 276,-8 3-438,8-12 197,-14 7-216,-2-1-182,-4 1 514,-3 2-701,-3-6-10,-7 11-3,-2 0-515,-7 12-264,-2 2-652,-3 4 1021,-3 5 2008,-12 12-1445,4 2-308,-6 10 32,8-6-77,4 2 159,4 0 17,3 0-3562,4-1 2203,5-2-2433,5-2 2207,6-2-136,18-1 800,-4-7 320,13-2 280,-11-8 350,-2-5 366,-1-3 363,-4-7 608,6-14-309,-9 4-476,3-12-276,-12 7 1187,-2-1-1776,-2-2-271,-3-2-230,-2 0-300,-2 0 376,-2 0-284,0 4 70,-1 3 158,0 5 103,1 4 61,-1 7 3247,0 4-3060,0 6 1099,0 1-917,-1 9 28,1 1-247,0 10-139,0 2-1605,1 15 174,2-7-5680,5 22 7289,0-18 1,-1-5 0,-3-14 0</inkml:trace>
  <inkml:trace contextRef="#ctx0" brushRef="#br0" timeOffset="1758">5012 1773 22620,'22'-52'1307,"-1"1"1,-1 5 0,-5 7-523,-7 17-271,-3 6-243,-3 4 1393,-2 5-1923,0 3 578,0 2-977,-1 12 762,-2 3-290,-7 32 36,1-6-389,-5 21 647,0-7 161,-2 5-632,7-27 1,0 1 573,-1 1 1,0 0-116,0 1 1,-1 0-13,0-1 1,1 0-9,0-2 1,0-1 27,-5 26-995,3-7 734,5-8-216,3-7-60,3-7-56,0-6 1557,5-5-1673,1-8-267,4-2 711,2-11 1012,3-5 1345,5-6-1192,16-18-123,-6 4-2258,11-12 2542,-11 11 284,0 0-1040,-1 1-409,8-8-4,-11 11-85,4-2 98,-14 16 60,-4 5-54,0 4-15,-5 4 0,1 4 0,-2 4 0,-1 5 0,2 2-1209,1 3-122,0 1-118,2 1-14,1 2 353,1-1 567,2 0 510,3 0-124,2 1 10,2-2 52,2 0-31,3-1 62,1-2-1269,3-2 1441,1-5 120,1-2-2933,0-5 3106,0-2-185,-1-6 222,-1-4-2162,-3-6 1878,2-14-143,-10 4-467,1-8 442,-11 8 1543,-4 0-1513,-1 1-192,-3 2 182,1 0 131,-2 4 102,-1 0 2272,-2 4-2625,-1 1 2133,-3 2-2344,1 4 175,-1 0 72,3 6 377,2 0-95,1 1 458,1 0 503,0 3-722,4 2-548,1 4-118,3 0 52,4 1-348,2-1 267,3-1-295,13 1 297,-6-4 445,8 0 563,-9-4 61,-2-1-104,1-3 51,-3-2-99,0-3 106,-2-2-191,-1-2-168,-2-1-145,-2-1-166,-3-2-149,0 0-183,-4-2-172,-1 1-105,-2 0-59,-1 1-6,-4 1-134,-2 2-123,-3 3 383,-3 3 342,-2 1 329,-3 4 150,-2 0 180,-1 4 275,-2 3 355,0 4 60,0 4-1246,2 4 0,0 4 0,2 2 0,2 2 0,1 2 0,5 1 0,2 1 0,3 1-3225,3 1 2254,3 0-174,9 15 7,0-12-18,9 9-501,0-18 674,2-3 274,3-6 352,3-4 325,2-6 321,2-4-1322,2-6 2001,2-2 1767,19-15-1742,-12 1-78,13-10-551,-28 12 1,-1-1 76,13-12-551,-14 10 1,0-1 148,5-9 89,-8 5 0,-1 0 392,6-10-404,4-5-73,-22 23 229,-7 12-547,-2 2 2878,0 2-3198,0 1 197,-2 3 720,-1 3-507,-3 5 827,0 4-721,-1 3 148,-3 14 87,3-6 88,-1 10-26,3-8-1017,2 0 519,1-1-178,0-2 117,2-3-26,2-4-39,1-4-75,3-5 53,6-4 601,6-10 498,2-3 116,4-9-124,-2-1-25,1-3-3280,3-1 3522,2-2 92,1 0-563,2-1-394,16-8-67,-12 9 119,13-5 121,-16 13-2233,-1 2 2304,-3 4-49,-2 3 18,-3 3-205,-3 2-106,4 8-288,-3 9-378,-2 3-160,-5 8-358,-8-3 73,-2 3 6,-2 3-87,-1 3 1886,-1 2-3470,0 4-6628,0-4 9496,-1-3 0,1-14 1,-1-7-1</inkml:trace>
  <inkml:trace contextRef="#ctx0" brushRef="#br0" timeOffset="2316">8949 2011 14006,'-2'-9'3546,"1"3"-2611,1 6 415,0 0-566,-60-65-857,35 47 168,-12-17 0,1 4 137,12 29-109,0 2 23,0 3-11,0 3-2944,-8 12 3280,8-1 312,-8 18-135,18-11-126,3 9-2196,9-8 1927,5 2-112,4 2-423,13 15-165,-1-10 73,-1-5 1,1 1-238,15 18 151,-1-1 103,-1-6 111,-5-4 150,-8-11 27,2 13 108,-21-15 2234,-7 0-2286,-15-7 37,-9-9 0,-3-3-42,-12 1-146,7-2 1,0-2 109,-5-5 2404,-15-8-2444,16-2-205,-5-8-281,23 1-435,8-4-524,6-1-809,8-3-1377,9 2-5672,4 4 9398,3 4 1,-4 9-1,-4 3 1</inkml:trace>
  <inkml:trace contextRef="#ctx0" brushRef="#br0" timeOffset="4513">9264 2142 11650,'4'-3'7143,"0"1"312,-4 2-7393,-40-9-5831,19 14 5957,-31-4-152,32 18 1176,1 2-1031,3 2-333,3 1-40,3 0 51,5 1 891,2-1-1103,5 0-2175,4-1 2060,5-3 774,6-1-606,4-3 128,4-4 143,3-1-1493,0-5 1733,2-2-1053,-1-3 1292,-1-4 1156,-1-2-1110,-1-5-2,-2-2-52,0-3-568,-3-1 401,-2-4 1321,-4-2-1438,-2-13-276,-6 5-106,-2-8-28,-11 2-172,-8 2-133,-3 3 78,-7 8 134,3 12 157,-3 3 153,-1 3 344,-20 4 110,18 4 140,-25 17 258,36-4 1906,-6 11-2402,16-8-421,4 2-35,2 1-798,5 3-401,4-1 3005,7 0-4845,20 6-214,-4-10 1199,17 3-104,-9-15-3052,1-2 2946,1-4 553,-2-4 1486,16-8 724,-15-2-55,10-8-20,-19 2 1941,8-12-429,-12 6 93,4-9 4,-13 9-143,-4 2-247,-2-1-275,-2 3-22,-2 0-191,-2 3 1467,-1-2-1935,-4 8-126,0-2 3167,-2 7-3576,0 3 844,0 1-1148,-3 6 404,1 2-117,-5 6 27,-2 13-36,0-3 53,-4 10-742,3-4 806,-1 2 7,-2 3-363,-1 2 154,-1 1 66,-1 0-3074,1-3 3120,1-3 0,2-6-1,3 1 6,4-11 57,2-2 515,4-9-890,3-6 3634,4-3-3423,5-6-20,3-3 14,2-4 109,11-13 76,2-9-103,2 0-824,-3 0 832,-9 12-1,0 2 292,1 1 37,10-4 11,-7 9 38,7-3 24,-11 12 81,6 3 30,-8 4-76,5 2-307,-10 4-138,-1 3-123,3 9 865,-6 2-1252,2 8-104,-5 9-28,-3-6 81,-1 11 46,-3-10 113,0-1 116,-1-2 263,-1-1 106,0-5 41,0-4-116,1-3-26,1-4-13,0-2 30,0-3 50,0-1-102,3-9 9,2 0 15,10-18 111,-1 4 11,7-9-4,-5 7 3,2 0 32,10-9 309,13-6-51,-6 7-12,5 2 34,-8 14 45,-7 5 26,9 0-15,-10 7-48,0 2-305,12 5-111,-9 3-159,15 12-132,-12 12-195,-2 3-730,-9 7 437,-12-6-121,-4 5-171,-3 1-1502,-11 21 967,0-17-1120,-6 10 1422,5-26 297,4-6 229,2-9 555,3-5 200,3-5 16,4-4 800,12-12-540,2-2-2003,11-9 2238,-4 2 80,2-2-235,2 0 251,-1 1 788,12-10-755,-11 10-60,6-6-62,-14 12 410,0 1-488,-8 6 3117,0 1-3058,-10 7 626,-2 1-881,-1 4-140,0 0 5,0 4-6,0 1-11,2 1 5,0 2-247,4-2 39,7 4 61,1-5 181,6 2 13,-3-6 49,10-1 10,-6-2 31,6-3 57,-9-2-12,-1-4-58,1-5-183,-1 0-43,-1-4-32,-2-2-25,-1-2-13,0-11-32,-4 8-35,-2-7 1,-5 13 137,-4 2-25,-1 3-1,-4 2 35,-12 4 44,2 3 26,-9 2 22,4 4 38,0 3 2,-1 3-3373,2 5 3390,2 1-238,1 4 137,3 1-17,3 3-29,2 2-40,4 1-19,2 2-19,2 0 3,3 1 4,4 0-21,5-1-20,4 0-9,5-2-1,5-1-13,5-4-23,4-2-48,4-4-65,2-4-61,3-4-66,0-4-81,2-4-15,0-4-111,-2-5 76,-1-5 122,-2-4 109,-1-5 117,-4-6 128,-9 4 0,0-4 55,2-7 1,0-1-1092,1-2 0,-1 0 1181,1-3 1,-2 1 35,-6 9 1,-1 2-683,1-2 0,-1 1 786,-1-1 0,0 1 628,-1 2 1,-1 0-564,-1 1 0,-2 1 302,8-23-16,-6 6-34,-7 7-56,-4 6 148,-3 7-213,-3 3-47,-1 7 2065,-4 1-2309,1 8 3316,0 1-3158,0 10 961,-1 5-965,-2 9-64,-2 8-37,-3 9 48,-2 8-1890,-2 10 1665,8-22 1,-1 0-14,-1 4 1,0 1-143,-1 2 1,-2 1 96,1 1 1,-2 1 27,0 0 0,-1 3-48,1-5 1,0 2 0,-1-1-38,-1 5 0,0 0-65,-5 14 0,1-2-89,8-20 0,2-1-79,1-1 1,2-1-50,1-3 1,1 0-1167,-2 23 864,5-9 77,3-10 33,4-10-21,2-9 37,3-8 331,0-4 267,4-8 71,12-15 1,1-7-65,4-5 282,0-1 0,-1-1-114,-1-6 118,-3-3 106,-1-1-162,-4 0 495,-2 1-360,-6 2 39,-5 4-56,-5 2-61,-6 2-34,-4 2-45,-6 2-73,-1 4-16,-3 2-62,0 3-34,3 4-6,0 2-21,5 5-12,2 1-9,5 3-24,2 1 85,5 0 1514,5 0-1172,8-1 22,7-1 282,7-1-286,5-1-750,4-1 754,3 0-104,2-2-204,2-2-83,-2-3-1188,1-2 1116,-2-3-10,0-3-6,-2-4-111,-2-3 3,-2-2 106,-14 8 1,-2 0 167,10-11 31,4-9 12,-18 19 0,-4 4-50,-4 4 134,-3 5 15,-2 3-59,-3 2-351,0 3-67,-1 3 477,0 0-601,-3 6 1465,0 2-1004,-5 9 28,-1 6 281,-8 24-58,2-2-1878,5-12 0,0 0 1973,-5 19-39,-1 4-1895,-1 2 1509,0 0-21,0 0-125,1-2-90,1-2 24,2-6-118,2-2-15,3-8 29,2-4-29,1-6 10,2 2-34,2-13 154,0 0 2601,1-12-2436,2-3 2604,1-2-2078,3-5-95,4-3-328,3-5 26,3-4-12,3-1 73,12-13-39,-6 9-147,15-11-427,-17 18 129,5-1 318,-10 9 18,-4 4 26,0 2-1,-4 1-18,-1 3 6,-1 2-53,-1 3-74,0 4-49,-2 1-29,2 2-37,-1 1-3406,0 1 3406,2-1 43,1 0 68,1-1 74,4-1 59,0-2 42,3-3-131,3-3 12,16-3-19,-6-3 10,13-3-248,-11-3 206,2-3 1910,-1-4-1946,0-2 148,-1-4 5,-2-1 23,0-2-11,-2 1-6,-3-1 17,-2 2 16,-5 2 23,-4 4 28,-6 3 6,-2 2-17,-4 3-12,-1 2 268,-1 2-329,-2 0 1390,0 3-1407,-4-1-11,0 3 5,-3 2-10,-1 3 5,-2 4 0,-1 2-11,0 3-1,0 3-391,-3 34 185,8-23-144,5 3 1,4 0-227,7-10-207,8 6-331,-2-14-571,2-3-1479,1-4 3176,3-4 0,-9-3 0,-1-1 0</inkml:trace>
  <inkml:trace contextRef="#ctx0" brushRef="#br0" timeOffset="4654">13405 1879 17820,'-2'-9'2017,"0"2"-1675,2 7-4116,0 0 194,-3-14 3563,6 28 1,-5-24-1,5 28 1</inkml:trace>
  <inkml:trace contextRef="#ctx0" brushRef="#br0" timeOffset="5015">13555 2178 20276,'6'33'-213,"0"1"0,2 26 33,-20-32 194,2-1 1362,1 3-1368,3-11 611,1 1-559,4-12 287,1-3-196,3-2 1025,1-2-861,23-13-253,-7 1-13,16-12-4,-11 2-587,2-1 595,1-4 19,1 0-38,1 0 33,-4 6 0,1 0-45,7-1-10,15-9-12,-26 23 0,-3 2-12,-1 3-16,-3 3-11,-2 3-28,-2 4-67,-3 4 629,-2 4-758,0 4-79,-2 4-78,0 3-89,1 1-153,1 2-217,1 1-559,2 0 15,1 0-436,4-1-477,2-1-773,4-2-671,5-1 3780,8 0 0,-16-13 0,1-1 0</inkml:trace>
  <inkml:trace contextRef="#ctx0" brushRef="#br0" timeOffset="5338">14599 2585 7495,'30'-33'1069,"1"-1"1,-1 1 0,12-14 0,-8 5 2354,-15 3-2606,-7 1-219,-5 4-201,-7 4 1262,-7 4-1531,-6 5 807,-6 5-896,-18 6-40,6 7 3344,-13 8-3338,9 7-17,-1 6 16,-1 4-33,-13 16-3021,15-9 3021,-5 12 23,20-13-6,7-2-1,4 9 12,8-6 51,5-3 33,7-9 22,3-11 236,22-11-208,-10-3 3192,16-9-3158,-18 0 17,0-2 224,6-10-196,-8 8 185,10-12-264,-18 18-33,3-2-45,-10 11-39,-1 2-6,-3 2 17,-1 15-22,-2 5 22,-6 40-17,-3-7-440,1-15 0,-2 4 429,-7 11 0,-2-1-1562,3-9 1,-1 1 1564,-6 14 0,-2 3-100,7-18 0,0 0 0,-2 4-1101,-1 0 1,-1 4 0,-1 0-1,2-2-83,-4 7 0,0-3 0,0 2-1177,3-9 0,0 2 1,0-1-1,3-7 2282,-3 1 0,3-7 0,-2 4 0,8-16 0</inkml:trace>
  <inkml:trace contextRef="#ctx0" brushRef="#br0" timeOffset="6922">16131 1967 13136,'20'-49'671,"1"0"0,-1 0 0,-1 4 0,0 2 0,-2 4-218,-3 7 1,0 3 230,10-22-214,-4 7-123,-5 8-78,-3 7 1992,-3 5-2194,-4 11 714,-2 4-776,-3 10 403,0 5-380,0 7-6,0 8-5,-2 9-11,0 8 378,0 8-373,-2 9-1308,-1 7 1314,2-28 0,-2 1-15,1 1 1,-2 1-3,0 2 0,-2-1 3,-1 2 0,-1-1-694,-1 1 0,-1 0 674,-1-1 0,-1 1 3,-1-2 0,0 0 0,0-2 0,0-1 11,1-3 0,0-2 15,-11 23-394,3-11 393,6-11 56,3-9 90,5-9 680,3-7-557,2-10 876,2-7-1145,4-11 17,2-4 0,6-6 814,3-5-797,4-3-11,3-4 11,5 0-17,3-1 5,5 2 3,-8 15 1,0 2 2,15-11-3,-3 9 1,0 4-37,-4 6 0,14-2 558,-30 19-558,-1 1 5,0 4-10,0 4-1,0 6 17,1 5-382,0 3 331,0 5-10,0 3-51,0 2-16,-1 2-51,0 1-2478,-2 0 2355,2 1-62,0-2-238,2-1 110,1-3-51,2-2-572,15 2 617,-7-11-480,11 0 715,-11-13 107,0-4 297,2-6-169,-2-2 28,2-5 3033,-1-5-2860,13-15-49,-11 4-634,8-11 718,-15 6 16,-1 0 51,-3-2 16,-3 1 816,-3 1-764,-4 1-1,-4 4-23,-4 2-39,-5 4 85,-12-2-270,-2 7-50,-10 1 0,3 10-22,-2 2 16,-1 3-39,1 3-6,0 3 7,1 5-7,1 4-5,2 2-11,0 4 11,2 1 750,2 3-756,0 1-3242,4 1 3242,2 0 0,4 1 1,3-1-1,3-2-5,3-1 0,4-3 11,3-3-23,3-3 191,1-4-163,2-4 3404,2-3-3392,1-4 11,2-5-11,3-3 78,10-13-45,-8 2-1131,7-10 1159,-15 6-5,-1-2 22,-3-1-177,-1-1 200,-2 0 16,-2 1 174,0-4-156,-4 10-1,-2-1-27,-2 13-29,-1 2-11,-4 4 1059,-1 2-1121,-11 10 167,4 1-195,-6 10 0,4-1 1,2 4-12,1 2-11,2 2-837,3 2 764,2 3-3169,2 0 3034,2 1-592,9 13 358,2-12-1,11 7 7,3-19 32,4-5 68,6-5 11,3-7 39,3-3 62,2-6 73,1-3 95,0-6-646,-1-5 781,-2-4 44,-2-5 22,-3-4 57,-4-4 114,-2-3-24,-3-3 100,-4 2 1876,-2 1-1775,-3 5 10,-5 3-129,-2 5 80,-5 5 906,-2 3-1007,-3 4 496,0 4-687,-1 3 1022,0 2-1156,0 2 402,-4 6-386,0 5 12,-5 8-16,0 7-1,-7 24-17,3-3-656,3-14 1,1 1 672,-6 21 1,-3 5-18,8-27 0,-1 0 6,0 2 0,-2 0-8,1 1 0,-2 0-1,1 0 1,-1 1 5,-3 12 0,0 0 0,5-14 1,1-1-1,-1 7 0,1-1 9,4-1-751,4-7 740,3-9 5,0-8-6,0-5 17,0-5-11,1-6 1225,2-5-1242,2-8 23,2-7-6,1-7 5,2-8-16,0-5 17,2-9-317,3-6 311,-6 26 0,1-1-1347,1-3 0,1 1 1344,1-2 1,0 1-1,2-1 0,-1-1-1055,1 2 0,1-1 1061,7-11 0,1-1 2,-7 14 1,1-1-92,4-7 1,1 1 91,7-9 215,-2 5-227,0 4 6,-2 6-22,0 4 22,1 7 6,-1 2-18,2 6-10,2 5 0,1 5 5,0 3 1831,0 4-1797,-2 5-34,-3 6 3028,-3 7-3045,-6 5 1,-3 8 116,-8 6-94,-9-4 0,-3 2-1892,-10 21 1900,1-16 1,-3-2-1,-1-11 0,-2-1-593,-3-1 1,-2-1 589,-1-1 1,-2-2-4,-2-1 1,-2-2-4,1-2 1,-1-1 0,0-3 0,1 0-46,0-3 1,1-1-157,-25 4-162,6-4-338,9-5-127,8-2-449,9-1-861,10-4-3367,8-2 5355,12-6 0,-4 6 0,6-2 0</inkml:trace>
  <inkml:trace contextRef="#ctx0" brushRef="#br0" timeOffset="7371">18622 2127 16764,'41'-4'549,"0"0"0,-3 0 0,-10 5-118,-23 6 613,-3 6-730,0 5-45,-6 5-45,-2 5-28,-4 6-28,-3 4-53,2-6 0,-1 1-48,-8 20-39,7-17 0,-1 0 11,-8 18-1099,-1 1 1071,0 0-5,1-2-1913,2-4 1907,4-4 6,3-5-1,3-5 399,3-7-387,1-4 0,3-7 50,0-5 290,1-6-183,1-3 1018,1-4-1074,0-6-73,2-5-28,1-7 3393,3-6-3396,6-11 0,1-2 3,7-16-908,-2 7 0,1 0 896,-5 15 1,0 3-6,2-4 0,0 0-6,0 0 1,2 1 5,-1-1 0,1 0-3,-1 1 0,1 1 14,-1 2 1,0-2 88,10-16 1,-1 0-68,-10 19 1,-1 0 11,12-20 0,-2 4-2792,-7 11 2763,6-4-331,-8 20 309,1 6-28,2 3 18,0 5-47,12 6 41,-7 6 5,7 8-5,-13 5-6,-4 8-23,-4 28-52,-9-8 103,-3-13 0,-3 0 0,-14 19-3,7-27 1,-3 0-7,-1-1 1,-1-1 2,-1-2 1,-3 0 7,-8 4 1,-3-2-31,-15 9 1069,15-16 0,1-2-1204,-9-2-649,-12-5-33,17-6-533,-4-5-5497,19-13 6875,9-4 0,3 2 0,7 5 0</inkml:trace>
  <inkml:trace contextRef="#ctx0" brushRef="#br0" timeOffset="8245">19359 2134 12242,'3'1'3602,"-1"-1"1421,-2 0-4692,63 47-1427,-38-31 1208,12 11 0,-1-2 61,-16-16-27,0-2 417,0-1-345,9-4-134,-7 0-5,6-6-23,-8-2 5,-1-4-5,1-2-5,-2-2-1,-1-3 214,-1-4-214,4-15-27,-6 7-1,3-11 72,-7 12 14,-1 3 723,-3 1-583,-1-1-83,-3 8-14,-5 0-53,-3 8 49,-5 4-21,-4 1 107,-11 3-58,3 4 39,-19 8-52,17 1 333,-7 8 11,3 8-171,10-4-116,-5 10-3450,11-7 3293,4 2-692,1 33 477,6-22-92,2-8 1,3 0-211,5 1 103,6-1 78,2-3 33,4-3 89,0-4 174,2-3 44,0-5 39,0-5-60,9-4 116,-5-4-2073,7-5 2074,-7-3-221,0-5 1600,0-2-1623,1-5 447,0-3-498,0-3-9,1-4-1167,-2-3 1203,-1-1 194,-1 1 2076,-3 1-2068,-1 2 259,-3 2-230,-3 3 20,-3 3 91,1-6 1705,-3 5-1888,-2 2-2630,-3 7 2573,-3 9 231,0 1-284,-1 2-31,0 5 37,0 2 26,0 7 7,0 15-4,0-2 10,0 14 2474,0-6-2475,1 1-2,1 3-407,-1 0 406,2 0-24,0-2 29,1-1-10,2 6 22,-1-13-14,1 1 60,-2-16 859,-1-11-866,1-4 400,2-8-430,0-6 5,10-12-11,-4 4 9,9-11-1,-5 6-8,3-1-2923,0-1 2936,1 1-146,1 3 157,8-5-28,-7 11 11,11-4 0,-17 17-17,7 1 6,-13 9 0,3 3 6,-5 6 5,1 4-11,-1 4-17,-1 2 12,-1 2-6,-2 14 5,-2-8 2567,-1 8-2566,1-12-6,0-3 212,2 0-201,1-4 6,2-1 5,3-3 6,0-2-11,2-3-6,2-3 0,1-3 11,3-2 260,0-3-276,1-2-7,8-11 12,-6 2 12,5-6-12,-11 5-12,-2 0 12,-4 1 6,-2 1 0,-3 1-18,-1 2 7,-2 1-18,0 4-33,0 0-22,-1 2-370,0 1 241,3 5-96,-1 1-150,4 3-141,0 2-195,2 0-271,2 1-580,2 0-2051,1-1 3691,4 0 0,-8-5 0,-1 0 0</inkml:trace>
  <inkml:trace contextRef="#ctx0" brushRef="#br0" timeOffset="8828">21053 2187 19315,'10'-47'425,"-1"0"1,0 4 0,-2 7 1242,-7 15-1439,0 2 487,0 2-554,0 3-33,0 3 260,-1 2-305,0 2 6,-1 3-62,0 2-17,0 1 864,-2 0-869,-1 2-1,-2 2 1,-1 2-12,0 3-11,0 2 23,3 2 0,2 2-3393,1 2 3421,3 2-23,3 3-11,3 1 22,5 2-55,3 3 50,12 13-29,-5-7-1069,9 11 1058,-8-12-5,1 0 1807,12 13-1784,-9-11-12,8 9-112,-6 0 73,-15-17-207,-8 16 106,-18-30-61,-12 3-62,-2-12-146,-4-3 937,-2-5-1408,-2-4-323,2-5 411,-1-2-787,4-3-308,4-2-471,5 1-997,5-1-507,7-1 3230,3-1 649,4-1 0,8-15 0,-3 11 0,7-10 2122,-5 14 1166,1 3-571,-3 1-521,0 3-155,-2 2-702,0 3 323,1 2-772,-2 3 149,1 2-495,-1 2 184,-1 2-695,-3 7 18,-1 2 21,-12 18-66,3-3-51,-8 12-162,3-5-409,-1 4-2487,-1 4-5383,1-4 8122,4-2 1,6-16-1,5-7 1</inkml:trace>
  <inkml:trace contextRef="#ctx0" brushRef="#br0" timeOffset="10387">23386 2414 15816,'27'-40'801,"1"0"1,-1 0 0,1 0 0,5-8 0,-1 2 0,-5 5-157,-8 7 1,-5 5-3710,4-6 3346,3-15-51,-19 33-41,0 2 948,-5 2-1042,-1 3 509,-2 2-579,-2 2-5,1 2-9,0 2 1852,0 1-1855,1 1-11,0 0 348,1 1 60,-1 1 408,0 2-109,1 0-91,0 1-7,0 0-79,0 1 5,2-1-427,0 0-82,1 0-469,0 1 55,1 1 13,0 1 0,0-3 30,1 0-50,0-3 89,0-1 518,0 1-327,2-6 362,-2 3 362,3-3-251,-3 3 553,0 1-67,-4 0 177,-1 0-81,-6 0 7,-3 0-332,-5 0-303,-5 1 212,-4 2-522,-5 1-2713,-4 4 2880,-2 0 37,-2 3 28,2 1 30,-12 8-64,16-4-109,-5 6-97,18-4-210,4 1-177,4 1-164,3 23-333,5-15-109,7 18-44,14-13-167,2-9 192,9 6 251,-2-14 300,2-2 214,2-2 3790,-1-5-3215,2-3 237,-2-2 281,1-7 103,8-9-70,-10-3-312,5-9-180,-11 3-188,-3-3-217,1-2-109,-4-3-130,1-2-122,2-17-3586,-4 11 3532,2-11 6,0 7 210,-5 14 220,5-9-26,-9 23 64,1 1 10,-6 10-39,-1 2 3324,0 1-3603,0 13 5,-1-1 83,-1 14-73,-3 0 65,0 3-37,-1 4 79,2 1 1,0 1-170,1 10-221,1-9 0,1 0 272,4 1-755,10 14 192,2-14-186,9 7-3258,-3-19 2922,3-6-898,2-5-172,3-5-720,1-5-4312,19-7 7549,-12-4-56,-4-3 0,-1-3 153,4-10-232,9-12 96,-17 3-35,-2-5 2623,-1-4-2100,-8 9 1,-1-1 1575,9-18-679,-10 17 0,0 1 1041,1-12-466,-3 1-2970,-5 1 2224,-3 4 233,-4 1 103,-8-7-1004,1 17 44,-6-5-270,4 21-14,1 3 1023,2 5-1063,2 2 3375,0 3-3037,1 5-221,-4 6 14,0 10-80,-10 30-152,4-3-472,2-12 0,1 1 275,0-5 1,1-1-903,-2 4 1,0 0 721,-2 4 1,0 0 105,-2 3 0,0 0-1284,-1 3 0,0 0 1317,-1 2 0,0 1-119,1 1 1,0-1-322,1 0 0,0 3 19,3-5 1,1 3 0,0-3-665,0 7 0,0 1 550,3-10 1,0 3 0,1-3-720,2 1 0,0-3-1022,0 0 1,0-1-2116,0-5 1,1-1 4366,-4 21 0,3-27 0,1-13 0</inkml:trace>
  <inkml:trace contextRef="#ctx0" brushRef="#br0" timeOffset="10508">23666 3284 11730,'5'-60'961,"0"0"0,0 1 0,0 3 0,0 1 0,1 7-1821,0 10 1,2 3 1184,-1-1 0,2 0-62,-1 1 1,0 0-71,0 3 0,1-1 59,7-28 398,1 4-588,1 5-68,2 3-106,-3 18 0,2 0-241,13-15-756,-1 11 0,3 1-2436,14-3 3187,-11 12 0,-2 2 0,-5 7 0,1 1 0</inkml:trace>
  <inkml:trace contextRef="#ctx0" brushRef="#br0" timeOffset="10744">24919 1671 16975,'1'-8'3836,"-1"2"-2800,0 6 1960,0 0-2973,-6-31-14,0 40 5,-9-14-13,0 53-702,-4 10 708,9-26-1,-1 2-1071,-7 21 1,-1 1 1049,4-11 0,-1-1-14,2-5 0,0 2 0,-1-1-158,-6 21 1,1-3 6,5-14 0,1 0-73,-4 12 1,3-2-98,6-19 0,2-2-1772,-3 28 693,5-7-6581,5 7 575,3-24 7434,1 3 1,-1-30-1,-2-5 1</inkml:trace>
  <inkml:trace contextRef="#ctx0" brushRef="#br0" timeOffset="11421">24604 2203 22145,'11'-41'87,"0"1"1,0 2 0,2 10-77,13 21-72,5 2-186,21 3-2294,-10 0 2233,16 2-112,-17 3-3022,1 1 2731,0 2-196,-2 1 361,-2-1-821,-4 1-428,-2-2 295,-4 0 171,-2-2 320,-3-2 157,3 0 936,-8-3 336,2-1 347,-11-2 1080,-2 0-487,-3 0 3132,-3-1-3068,0 1 473,-1 0-832,-2 1 1079,-4 1-1506,0 0-89,-2 1-122,2 1-153,1 0-78,1 1-101,1 0-44,1 0-23,2 2 17,0 0 16,0 4 23,4 1 34,3 2-45,5 1-12,4 1-10,4 0-12,4-1 6,2-2-6,1 0 17,0-4 67,9-1-56,-10-3-5,5-3-6,-12-4 22,-3-2 1,-4-4 121,-2 0-7,-3-3 128,-3 1-77,-2-8-73,-5 7-141,-3-4 11,-5 9 200,-11-1-54,1 5 69,-7 2-132,4 3 164,-11 5-225,9 2 448,-8 5-32,15 1-245,1 3-142,3 3-112,3 2-114,1 2-72,4 3-3383,2 18 3224,2-7-52,3 13-32,4-12 92,13 17 55,1-14-158,11 11 336,-1-18-19,2-4 76,1-4-15,0-4 15,-2-6 45,-1-5 51,19-9-66,-17-6 2368,15-6-2333,-22-5-336,-1-3 388,-1-4-16,-1-2 28,1-3-18,-1-1 7,3-2-6,0 0-6,3 2 493,12-9-330,2 6-107,-2 2-437,-6 12 398,-13 10-17,-1 4 696,0 2-713,0 2 502,1 1-513,1 3 242,0 2-242,1 6-17,0 3 1,-3 4-23,-2 3-73,-4 3-112,-2 4-219,-5 1-335,-2 2-560,-6 1-1356,-4 1 2683,-7 3 0,6-18 0,-1 0 0</inkml:trace>
  <inkml:trace contextRef="#ctx0" brushRef="#br0" timeOffset="11905">24546 1722 16088,'-44'-12'446,"0"-1"0,-3 3 0,5 5-211,9 9-72,-10 5 1362,13-1-1463,1 1-16,3 2-24,5 0-22,2 3 299,5-1-78,3 2 763,3 0-973,3 0-272,2 2 289,5 10 1,-1-15 0,3 6 0</inkml:trace>
  <inkml:trace contextRef="#ctx0" brushRef="#br0" timeOffset="12495">23828 2361 7968,'-9'0'4582,"2"0"-3294,7 0 3944,0 0-4941,17-13-28,-3 8-27,14-10-18,-7 10-11,1 1-33,1-2-29,-1 0-22,1 0-16,-1 0-23,-1 0 5,-2 1-21,-1 0-24,-4-1 29,-1 2 11,-4 0 28,-4 2-11,-1 0-17,-3 0-2877,0 1 0,-1-1 0</inkml:trace>
  <inkml:trace contextRef="#ctx0" brushRef="#br0" timeOffset="13669">27386 2199 13919,'7'-39'398,"1"1"0,4-24 2128,-12 68-2498,0 6-17,0 10 17,0 11-1083,0 9 1077,-1 11-5,0 9 313,1-29 1,-2 2-323,1 2 1,-1 1 376,0 2 1,-1 1-384,-1-1 1,-1 3-3,-2-2 0,0 3 0,-1-2-6,-2 7 1,-1 0-12,1-7 0,-1 3 1,0-3-24,-2 2 1,-1-2-368,1-1 0,-1 0 365,1-4 0,0-1 25,1-4 0,0-1 17,-8 19 6,2-13 504,2-10-465,6-14 1224,2-8-1252,5-15-6,5-24 0,2-2-625,2-5 1,1-3 613,-1 13 0,0-1 0,3-8 0,1-4 0,-1 2 339,0 0 1,1-1-340,4-15 0,0-1 0,-4 14 0,1 1-14,-1-1 0,1-1 22,-1 0 1,0 1-1,-1 0 0,0 0-2,-1 1 0,1 1 5,-1 2 0,0-2-11,3-12 0,0 0 3,-2 15 0,0 0-3,2-10 0,1 1-373,-4 17 0,1 3 373,11-30 6,3 3 22,3 4-28,5 5-6,3 6-469,2 6 458,3 8 6,1 6-1,2 7 1,1 8-563,0 2 558,0 10 169,0 5-170,-3 9 306,-2 9-326,-16-2 1,-1 3-37,6 20 625,-12-14 0,-3 0-664,-4 20-56,-8 1 11,-11-1 33,-10-4-5,-12-3 68,-11-5 38,10-22 1,-7 0-1,2-3 15,0 0 0,-1-2 95,-2 0 0,-4 0 0,3-4-163,6-4 1,1-4-245,-12 1 1,-2-3-550,6-3 1,0-3 868,-5-5 0,3-1 0,-3-2 0,22-5 0</inkml:trace>
  <inkml:trace contextRef="#ctx0" brushRef="#br0" timeOffset="14296">28317 2023 13121,'-3'5'2975,"1"0"-1760,2-5 3450,0 0-4115,68 40-321,-39-30-806,13 11 0,-1-3 740,-15-18-2502,13-12 2428,-15 3 1,10-10-183,-18 5 166,0-2 0,0-2 5,6-13-39,-5 7 23,9-18 471,-13 18-455,1-5 23,-9 12 3196,-2 4-3218,-2 2 252,-3 3-298,-2 1 7,-9 2-35,0 2-16,-6 1 298,1 6-281,-1 1-1,-10 14-16,6-2 5,-7 10 76,8-6 268,-6 14-48,6-7-12,-4 11-246,5 5-32,9-10-6,-2 26-403,13-25 328,7 9-274,5-14 20,16 7 18,-3-11 273,4-4 0,3-2 44,1-5-374,18 4 368,-24-16 12,-2-3 5,1-3 6,-2-2-6,-1-5 6,-1-4 383,-3-3-378,0-3-22,-3-4-17,-1-3 6,-2-3 11,3-15-189,-5 11 212,3-7-6,-4 14 16,-1 4-10,1 1 5,0 2 0,1 1 5,2 3 1,0 0 5,3 3 28,12-3-44,-5 7-1,8-1 596,-7 6-602,-1 2-16,0 2 13,-2 3 0,-1 2 287,-2 3-54,-4 5-111,-1 2-38,-4 3-43,-2 4-56,-3 2-11,-1 4-10,-2 1-364,-3 3-24,0 1-79,-5 0-210,1 1-1705,-1 14 212,2-13-1851,2 9 4036,3-17 1,1-13 0,0-1 0</inkml:trace>
  <inkml:trace contextRef="#ctx0" brushRef="#br0" timeOffset="14765">29560 2056 13054,'2'-4'5735,"0"1"150,-2 3-5590,17-27-258,-14 27 135,11-17-146,-18 37-49,-5 21 74,2-5-7,-5 18-2023,2-10 1830,-1 2 97,-1 3-629,2-7 1,-1 1 562,-2 11 83,4-14 1,-1-3-40,2-5-25,1-5-38,0-6-85,1-5-348,1-5 325,2-7-12,0-7 12,4-8 1742,1-6-1583,1-5 38,3-6 1478,0-4-1402,1-4 17,0-4-3159,2-4 3198,0-5 11,1-2 6,0-3-6,-1 0-689,0-2 723,-1-1 22,-1 2 0,0-2 63,-2 1-10,2 1 3,-1 3-45,1 18 0,0 1-19,5-13-36,6-7 2,-3 24-24,3 6-34,2 4-6,4 5 33,3 3-10,2 3 1,3 5 2624,1 3-2657,1 6-104,-1 5-126,-2 7-164,-4 6-220,-3 4-287,-6 6-419,-4 3-499,-6 5-1921,-4 2 2916,-4 11 0,0-27 0,-2 0 0</inkml:trace>
  <inkml:trace contextRef="#ctx0" brushRef="#br0" timeOffset="14938">29423 2357 22666,'34'-27'-60,"0"0"1,0 0-1,14-10 1,-5 7-176,0 14-1786,0 1 1551,2 1-286,-1 2-439,-1 1-875,-2 1-1693,-3 1 3777,0 1 0,-19 3 1,-2 1-1</inkml:trace>
  <inkml:trace contextRef="#ctx0" brushRef="#br0" timeOffset="15287">30152 1996 27380,'-30'11'-37,"-1"1"0,-20 11-62,39-3-442,2 2 138,4 2 60,2-1 38,3 13 21,4-10-303,2 9 32,4-13 58,3-1 264,4-2 83,2-2 92,4-2 64,5-4 87,1-3 123,2-4 44,11-3-21,-11-5 22,6-4-20,-17-6-79,-2-5-61,-4-3-60,-2-4-59,-3-3-42,-1-2-27,-3-1-21,0 0 44,-3 2 26,0 1 25,-4 5 37,-1 2-8,-4 4 10,-2 3 21,-3 2-10,-1 3 10,-1 2 283,-7 3 60,6 2 48,-4 5-3329,7 4 3218,0 5-432,2 1 20,1 4-284,0 2-595,2 1-8867,9 35 9374,5-22 0,2 13 0,-1-33 0</inkml:trace>
  <inkml:trace contextRef="#ctx0" brushRef="#br0" timeOffset="15712">30665 1989 18210,'0'-9'3317,"0"1"-2025,0 8 1865,0 0-1537,2 3-2054,13 16 240,0-1-112,11 15-46,-6-8-2877,-1 2 3378,-1 1-970,4 12-458,-7-10 1117,-1 9-147,-10-16 102,-4-2 44,-13 2 219,1-10 124,-13 0 141,4-9 179,-2-3-6,-1-3 3391,2-3-3329,2-5-121,2-2-245,6-4-205,4-1-243,4-2-252,6-2 93,5-1 114,7-2 127,7 0 159,5 0-1587,5 1 1832,3 3 123,23-3-215,-15 13 0,1 2 12,-8 1 1,0 1-108,7 1 1,-2 3-172,0 2-3107,-2 0 2569,-4 2-386,-4-1-608,-6 3-1017,-4-1-1412,-7 1-1930,-4-1 5976,-4-1 0,-3-1 1,-2 0-1</inkml:trace>
  <inkml:trace contextRef="#ctx0" brushRef="#br0" timeOffset="16472">31131 2004 18784,'-1'-6'3139,"0"1"1349,1 5-2509,27 4-994,-18 8-1258,20 7 424,-25 9-825,-2 2-239,0 3 861,-4 0 91,-6 15-1706,-1-12 758,-5 8 775,2-16-227,0-5 685,0-3 79,0-4-198,1-6 5,2-2-53,1-4 115,2-5-118,3-4-337,1-12-122,4 0 12,4-10 729,5 3-524,3-4-7,4-1-75,3-3-14,16-16-1093,-6 12 1576,9-8-74,-11 19-457,-2 2 403,-1 4-3,0 2-28,-2 3 28,-2 2-23,0 4 32,-1 2 14,1 3 856,31 15-219,-28-2 657,22 14-909,-38-5-587,-3 2-167,-3 4-177,-2 2 469,-4 0-1290,-2 1 209,-5 0 235,-3-1-14,-1-2 603,-2-2 179,-1-3 156,0-4 62,1-2-95,-4-3 599,6-5-577,0-2 192,7-7-168,3-2-202,1-10-182,5-1 9,3-6-40,4 2 41,2-2-26,4-1-232,1-1 323,3 0 192,0 1 133,1 2 0,0 3 11,-2 3-86,-1 2 12,-2 2-47,8 0 21,-9 5 1,7 0 12,-9 6 261,0 0-261,9 5-78,-5 0-25,7 7-39,-8-1-77,0 3-74,-1 0-54,-1 2-89,-2 1-9,2 8 31,-4-6 5,2 6 52,-4-8 12,0-2 67,0-1 28,-1-3 47,-2-3 60,4-3 143,-3-4 146,5-3-6,-2-4-104,3-3-9,8-6-22,-3 2-18,7-6 21,-5 5-143,1 1-123,1 0 30,-2 3 105,4 0 53,-10 5 5,1 1 8,-9 3 61,-3 1 3,0 0 1,-1 3-419,0 2-33,0 3-27,-2 12 30,0-3-36,-1 7-36,1-4-53,1-2-34,0 2 396,2-1-67,2 0 2,3-2-15,3-1-481,12 4-363,6-3 308,1-1-146,2-6-229,-9-5-419,1-2-1040,-2-2-2206,-1-2-1580,-2-2 6295,-4 0 0,-7 0 0,-2 1 0</inkml:trace>
  <inkml:trace contextRef="#ctx0" brushRef="#br0" timeOffset="16645">32389 1910 23273,'-2'-41'-285,"0"1"0,1 2 0,-1 9-65,-1 23 1936,2 1-1641,0 2-222,1 2-511,0 7-229,2 2-423,1 9-1676,2 2 3386,1 7 0,-3-12 1,1 0-1</inkml:trace>
  <inkml:trace contextRef="#ctx0" brushRef="#br0" timeOffset="17363">32529 2035 23831,'23'3'685,"-6"6"708,-23 19 1253,-1 4-1044,0 0-1086,0 3-884,0-1 649,0 0 1134,1-2-649,1-1-766,0 3 0,1-11 0,0 0 0,2-14 0,1-4 0,1-2 0,0-3 0,2-6 0,2-2-261,4-6-602,2-3-17,3-2 27,2-3-52,4-1 53,1 0-568,2 0 1015,2 2 346,0 1-32,1 4-18,0 2-15,-1 4-52,-1 4-4,-1 3-35,-2 2-26,0 5 74,-2 4 30,-1 6 59,0 3-72,7 15 139,-7-7-202,7 12 213,-8-13-18,-1 0-198,0-2 769,-1-4-904,0-2-51,0-3 56,0-2 13,2-3 91,0-2 80,2-3-200,0-2 299,1-1-201,1-3 40,1-3-7,0-5-25,1-4-38,1-3 12,-1-2 349,1-1 225,6-11-74,-9 8 56,1-7 40,-13 12 12,-4 1-46,-2 3-67,-7 1-61,-3 4-65,-6 1-49,-3 4 7,-3 2-11,-3 3 1,-1 4-639,0 3 614,-1 5-12,1 4-3,2 3 15,3 2-1,2 1-2,4 1 0,2 0-33,4 1 65,16 11 1,5 1 2,0-7-221,4 5 0,2-7 302,-1-21 30,0-4 70,0-1 39,-3-3 631,-1-1-614,-3-3 342,3-7-427,-7 5 440,2-3-489,-9 7-56,1 1-73,-2 2-27,-1 11 22,-1 3-28,-1 14 23,-1 3-1548,0 8 1537,-2 6 22,1 7-12,-2 4-10,-2 4-12,4-28 0,-2 1-20,1 1 1,-2 0-1500,0 2 0,0-1 1340,-2 1 0,0 0-177,-1-1 1,-1 0-306,-2-1 1,-2 0-1144,-2-2 1,-2 0 1434,-7 2 1,0-3 0,-2 2-1,-3-3 1</inkml:trace>
  <inkml:trace contextRef="#ctx0" brushRef="#br0" timeOffset="18337">4299 3884 15592,'11'-46'1321,"0"0"1,-1 4 0,-6 5-224,-18 4-1950,-3 9 1183,-10-3-79,2 14-40,-2 3-44,-2 5-38,-2 3 367,0 7-424,-2 3 188,2 8-222,3 2-16,2 3-18,4 2 355,5 2-360,4 1-6,6 2 6,4 1 0,7 1-11,3 0 17,8-1-12,4-1 6,6-1-434,3-2 423,4-3 0,3-1 11,2-3-846,1-2 846,0-1 0,-2-1-5,-3 0 262,2 2-245,-15-3-1,-3 3 6,-17-5-23,-10 2 17,-9 1 0,-10 0 114,-7 1-125,-7-1-280,-5 1 275,-3-2 10,-2-2-5,1-2 0,1-1-114,6-4 97,4-2-11,9-1-140,7-1-1435,6-4-540,9 0-3239,9-5 5671,11-2 1,-4 5-1,3 0 1</inkml:trace>
  <inkml:trace contextRef="#ctx0" brushRef="#br0" timeOffset="18705">5034 3842 16101,'0'-3'2790,"0"0"-388,0 3-2133,-60 7-1968,32 3 1774,-9-2 1,-1 3 25,11 12-39,3 1-22,2 3 565,4 0-616,5 0 22,4-1 0,5 7 307,4-9-335,13 9 17,0-18 6,22 4 5,-10-12-11,10-2 34,-9-6-1349,0-3 1337,0-5 12,0-4-6,-2-3-1413,-1-3 1441,-3-2 11,-2-2 6,-3-2 117,-2-15-89,-7 10-17,-2-10-11,-7 13 83,-8-9-72,0 11-11,-6-5 1721,3 15-1755,-2 3 1823,-1 6-1823,-12 2-28,6 6-22,-9 4-12,10 6-16,2 2-28,2 4-73,3 1-90,4 3-150,2 3-1340,5 16-44,3-9-1679,5 13 3443,7-11 0,-4-15 0,0-1 0</inkml:trace>
  <inkml:trace contextRef="#ctx0" brushRef="#br0" timeOffset="19279">5593 3892 23063,'17'4'90,"-3"6"-51,-16 21-11,0 2-616,-4 2 611,-1-1-7,-3 0-10,-2 0 5,-1-2 0,-2-2 12,0-5-1,1-2 223,2-6-122,2-6 122,3-4-83,1-4 79,2-8-146,1-3 1,0-8-1,1-3 321,0-4-327,2-5 12,0-3-825,2-2 814,2-2-100,4-1 184,9-14-101,-2 13-885,6-7 857,-4 18-11,1 4-18,1 2-4,0 4-1,1 2 0,2 1-5,2 4 757,0 2-763,15 3 0,-10 5 0,8 3-6,-12 6 120,-2 3-114,-3 5 12,-2 3 447,-1 4-465,-3 3 0,-3 2-41,-2 3 30,-4 17 1,-3-11-969,-4 9 996,-3-20-5,-3-4 5,0-6 0,0-5 432,1-6-427,2-3 15,0-5-20,1-5 1039,2-4-1028,2-7-5,0-3 5,4-6 1,2-2-409,5-4 425,2-2 12,4-1-6,2 0-1,2 1 1,3 1-6,2 4 1,2 2-7,0 3-5,0 4-5,-1 2-1,0 4-5,-1 4-6,0 3-5,0 3-12,0 2 12,0 5-18,1 3 7,-1 6-6,0 5-34,-2 5-22,-2 3-1321,-2 5 1142,-4 3-180,-3 3-1115,-5 3 584,-4 1-439,-2 2-614,-1-1-1020,-3-2-1630,0-4-1899,0-6 6559,0-8 0,1-11 0,0-5 0</inkml:trace>
  <inkml:trace contextRef="#ctx0" brushRef="#br0" timeOffset="19605">6713 3984 16918,'30'-44'1346,"0"1"0,-4 5 0,-4 8-1015,-9 16 1009,-7 9-1228,-5 5 393,0 2-433,-1 3 230,0 4-252,2 4 678,0 2-700,2 1-11,1 1 0,2-1 0,2 0-6,3-1-6,3-2 12,14-1-17,-3-6 6,10-1-1,-7-7-770,0-3 771,0-4-247,-3-3 252,-4-1 12,-3-3-12,-4-1 11,-4-2 1,-4-2 16,-2-1 17,-3 0 17,-2 1 767,-2 2-734,-2 3 267,-3 1-272,-2 5 0,-3 1-17,-3 4 23,-3 3-6,-3 2 5,-2 5-5,-1 2-17,-1 6-23,0 2-16,2 4-22,1 3 5,-2 17-28,9-6 11,0 11-157,18-6 1,4 0-248,5 4-806,8 1 1,5-3-4323,11-12 5521,-6-9 0,-1-3 0,-3-4 0,0-1 0</inkml:trace>
  <inkml:trace contextRef="#ctx0" brushRef="#br0" timeOffset="20196">10159 3994 19705,'-2'-60'778,"1"-1"1,0 5 0,-4 11-471,-8 20-101,-2 5-67,-4 4-50,-3 5-29,-4 6-16,-3 2-17,-4 7-5,-3 5-12,-3 8-6,-1 5-5,-1 5 0,2 4-3,12-6 1,1 2-9,-11 16 11,15-13 0,2 0-12,-1 13 1,5 1 0,6-2-1105,6-2 1082,3-2 12,7-3-6,5-4 5,7-5 488,34 3-476,-16-16 11,25 0-11,-12-29 22,-11-1 11,11-15 6,-16 3 17,-2-4-1695,-3-1 1689,-2-3-552,-5-1 603,3-20 337,-9 14-371,2-13-6,-9 22 17,-1 3 23,-2 6 11,-2 4 28,-2 7 177,0 5-244,-1 4 2235,0 4-2303,-1 2 1313,-2 5-1296,-3 5 514,-2 8-530,-3 5-1,-1 6 6,0 4-11,2 5 5,2 2-2592,4 1 2486,2 2-1038,7-3 0,3 0 506,4 12-871,5-5 1,4-3-474,8-6-2067,14 5 3597,-2-18 1,-19-13 0,0-2-1</inkml:trace>
  <inkml:trace contextRef="#ctx0" brushRef="#br0" timeOffset="20405">10928 3884 18061,'0'-4'3490,"-1"0"-1759,1 4-1429,-73-20-1103,40 19 871,-12-8 0,-1 4 354,13 17-357,1 3-5,0 5-23,0 3 143,2 6-159,3 3-7,2 4-3051,5 4 3040,4 1-16,4 4-34,5 1-22,4 2-493,1 1 319,4 0-140,3 0-336,3-2-1137,12-10 0,5-1-381,9 6-68,-3-12 1,2-4-5108,7-12 7410,-3-5 0,-18-5 0,-7-3 0</inkml:trace>
  <inkml:trace contextRef="#ctx0" brushRef="#br0" timeOffset="20629">11712 3641 18169,'4'-52'1193,"-1"0"0,-2 3 0,-6 11-868,-6 24 365,-8 3-578,3 10-56,1 6 5,-1 4-33,0 9-11,1 7 11,1 7-17,-1 7-1303,2 7 1298,2 5-17,1 3 5,2 5-33,1 2-6,1 2 3,5-30 0,-1 0-37,1-1 1,1 0-20,-1-1 0,2 2-333,3 8 0,2 0-343,5 18 197,-2-22 1,2-3-1301,8 8-1629,1-4 3611,4 0 0,-12-19 0,0-2 0</inkml:trace>
  <inkml:trace contextRef="#ctx0" brushRef="#br0" timeOffset="20964">11282 4237 15106,'27'-39'5,"1"-1"1,-2 3 0,3 9-23,21 21-16,4 0 62,-12 1 1,1 0-64,-10 1 1,1 1-1,10-3 1,-1 0 728,15-3-723,-4-2 406,-20 3 1,0-1-357,-4-1 0,0-1 842,2-3 1,-3 0-753,8-8 1662,-16 4-1544,-13 7 1145,-4 1-977,-2 2 529,-2 0-490,0 2-23,0 2 275,-2-2 182,0 4-692,-1-1-62,3 3-5,-1 1-95,-1 4 6,-1 3-1,0 6-11,-2 18-22,2-2-673,-1 14 695,3-7-22,1 2-40,4 0-38,1 3-96,4-1-180,2 0-228,2-1-455,-1-2-772,2-3-5901,-2-2-1375,-1-6 9096,-2-6 0,-5-10 0,-2-5 0</inkml:trace>
  <inkml:trace contextRef="#ctx0" brushRef="#br0" timeOffset="21138">12406 3515 18070,'-21'48'-776,"1"1"0,2-1 1,7-6-1,17-19 1,1-1-1</inkml:trace>
  <inkml:trace contextRef="#ctx0" brushRef="#br0" timeOffset="21514">12976 3984 20699,'0'-6'2488,"0"1"-685,0 5-1697,-65-36-2440,33 32 2373,-11-12 0,0 5-11,6 27-470,0 5 464,1 4-1,4 2-4,4 3-11,4 2-6,6 1 0,5 1-6,6 0 0,4 0 6,6-3-16,5-2 617,8-3-612,6-3-6,6-3-6,4-3-10,23 0 27,-10-8 23,14-2-6,-19-8 0,-3-5 12,-3-6-1,-4-5 23,-5-4 0,-4-4 12,-6-5-1,-5-3 98,-6-4-120,-4-5-6,-6-2-17,-4-4 23,-6-1 22,-2 1 0,-3 2 28,-1 4-17,-2 7-11,0 7-23,-1 6 18,0 7 494,3 6-534,1 5-11,4 4-34,2 6 485,4 5-513,2 5-33,3 5-73,3 5-78,4 2 267,4 3-609,6 1-230,5 2-291,4 0-1227,3 1-269,3-2-2245,2 0-2885,-1-5 7735,-3-6 0,-11-10 0,-5-5 0</inkml:trace>
  <inkml:trace contextRef="#ctx0" brushRef="#br0" timeOffset="21757">13364 4115 18624,'4'-47'778,"0"0"0,0 4 1,-1 7-281,-4 12 1824,-4-3-1941,-1 9 325,0 1-673,2 10 287,3 6-331,1 4 1081,0 5-1064,0 6 5,1 8 12,1 6-751,2 7 745,1 4-11,-1 6-6,0 2 5,-2 2-5,1 1-5,-1 1 10,0-1-5,-1-1 0,0-4 11,1-6-16,0-7 10,0-9 23,-1-7 40,0-7-1,0-5 0,2-4-28,4-6-44,4-6-29,6-5-50,5-4 294,7-3-569,3 0-1089,6 0 70,2 3-3018,1 3 4396,7 1 0,-23 8 0,0 2 0</inkml:trace>
  <inkml:trace contextRef="#ctx0" brushRef="#br0" timeOffset="22455">13417 4220 9666,'-1'-5'5085,"0"1"-2455,1 4-2160,0-65-72,0 42-494,0-14 0,0 3 348,1 21 1040,-1 5-1112,1 0-52,-1 3-27,0 2 2475,1 1-2487,0 2 2534,2 6-2606,0 2-1,3 8 1,-1 4-6,0 5 1,1 4-395,-1 4 372,0 2 28,-3 2-12,1 1 7,-2 1-6,0-1-1104,0 0 1109,-1-2-11,0-2 17,0-5-6,0-3 6,0-4-1,-2-5 18,1-4 0,0-4 383,0-4-282,0-2 1348,1-3-1332,2-3-45,1-3 62,10-13-84,-1 0 6,9-10-12,-1 4-325,3-1 337,3-3-2226,3 2 2231,2 0-39,2 2-13,2 2 2,0 4-34,-1 3 11,0 3-10,12 1-7,-12 7-310,9 0 300,-17 8-6,0 2-34,-3 6-189,9 13-321,-10 0-560,8 11 518,-12-6-9138,-3 0 9735,-2-4 1,-7-12 0,-3-5 0</inkml:trace>
  <inkml:trace contextRef="#ctx0" brushRef="#br0" timeOffset="22970">14626 4423 23959,'44'-19'-6648,"-4"6"-2297,-22 18 8830,-2 0 0,-8-2 0,-3-1 0</inkml:trace>
  <inkml:trace contextRef="#ctx0" brushRef="#br0" timeOffset="23365">15598 4500 25102,'4'0'-146,"-1"0"-887,26-5 0,9-3 1111,-2-7-39,8 1 1,-1-2 38,-10-13 34,-5-19 573,-12 9-662,-1-12 5,-8 11 143,-1-1-160,-5-3 1,-1-1-2963,-2-16 2959,-2 12 1,0 1 25,-7-10-241,-1-2 274,0-1-11,0 0 23,2 1-7,1 5 52,3 6 10,0 10-5,2 11 0,0 8-135,1 11 107,0 6-112,-5 20 16,-1 6 2635,-6 19-2634,0 5-1857,-1 8 1853,9-24 1,0 2-6,0 1 1,1 1-1012,2 2 1,0 2 1015,1 1 1,2 1-773,0 1 1,1 1 763,1 1 1,1 1-18,1 1 1,1-1-404,0 0 0,2 1 364,0-1 1,1 0 267,0-2 0,1 1-352,0-3 0,0 0 256,1-3 0,0 1-1042,4 11 0,1-1 119,-3-13 1,-1-1-650,4 9 0,0-3-7337,1 5 8799,-2-11 0,-7-18 0,-2-7 0</inkml:trace>
  <inkml:trace contextRef="#ctx0" brushRef="#br0" timeOffset="24095">15431 4312 17995,'-22'-45'610,"0"1"1,2 3 0,4 5-281,11 10-122,3 0 921,5 0-1073,5 0-39,7-2 0,9-1-17,7-2-3092,9-2 3064,8-2 0,-8 8 0,3 0 33,-10 6 1,0-1-15,12-7 1,0 1-1,-13 7 1,-2 2-271,1 0 1,-1 1 280,-3 1 1,0 0 25,24-12-1482,-9 5 1482,-7 5 376,-8 5-404,-7 6 640,-5 2-623,-4 4 913,-3 1-891,0 3 2588,4 7-2577,-2 1 2599,5 7-2593,-1-2 6,1 4 5,1 0 6,1 4 0,-1 2-262,-1 3 284,-2 3-692,-2 4 698,-3 4-23,-4 4 1,-1 4-23,-2 3-17,-3 1 0,-2 0-16,-2-1-12,0-16 0,-1 0 6,-3 15-6,-3 12-5,5-24-286,0 1 285,4-14 12,0-1 50,4-16 6,0-3 402,3-7-402,3-3 654,5-8-699,4-3 0,3-4-6,2-3 358,2 0-324,10-13-28,-8 10-455,9-8 450,-11 13-1,0 3-11,-1 3 12,-1 4-7,7 1-21,1 6 10,-1 3-5,-3 7 6,-7 3 5,-2 4-11,0 3-3247,3 11 3253,-4-3-12,0 9 254,-5-7-248,-1-1 6,-1 0-1,1-2-5,-1-2-5,1-3-1,1-1 6,1-4 0,1-2 0,9-2 6,-2-5-6,8-5 0,-4-6 17,1-4-17,1-4 11,1-3-6,-2-3-5,0-2-5,-2-2-45,0-2 56,-2 0 5,-2 0-276,-4 1 293,-2 3-37,-3 2 54,-3 3 3185,-2 2-3174,-1 2 169,-1 2-186,-1 2 499,-3-2-505,0 6 54,-4-2-70,0 6-11,-2 1-1,-2 2 18,-3 1-35,-2 3 7,-2 4-1,0 4-11,0 3-11,-4 11 6,8-3-17,-1 9-23,11-6-78,6 11 23,6-9-238,7 8 171,4-13-86,6-1-674,4-3 334,6-2-1755,4-2 1133,4-4-578,4-2-3721,3-3 323,2-3 5208,9-2 0,-29-1 0,-1 0 0</inkml:trace>
  <inkml:trace contextRef="#ctx0" brushRef="#br0" timeOffset="24431">17637 4051 18196,'0'-6'3691,"0"0"-2716,0 6 1803,0 0-2767,-11-29 17,2 33-22,-10-17 5,5 41 0,0 5-962,1 1 951,1 1 0,1 0 0,3 0-6,2-1 6,3-2 0,1-3 236,3-3-225,2-2-5,2-5 11,5-3 16,8-4 7,-1-6 4,7-3 1,-3-8 17,1-3-18,1-5 18,1-3-410,1-3 415,0-4-3,1-3 14,1-3-11,3-5 34,3 3 0,3-2-17,10-6-1025,-9 8 0,1 4 1030,2 4-10,-2 6-139,-2 3 94,-2 4-6,-3 3 308,-2 3-330,-2 3 5,-3 2-11,-2 5-11,-1 3-28,-2 6-96,-2 5-195,-2 5-314,-4 3-505,-3 6-922,-4 2-4152,-2 3 6032,-4 5 1,1-21 0,-1-1 0</inkml:trace>
  <inkml:trace contextRef="#ctx0" brushRef="#br0" timeOffset="24879">19860 4162 12872,'5'-52'492,"-1"1"1,1 0 0,-1 3 0,1 1 0,0 4 449,0 3 1,1 3-675,1 0 1,-1 1-40,-1 2 1,1 1 157,2-28 834,-1 10-986,-4 9-56,-1 10-22,-1 8 1013,-1 8-1091,0 6 2548,-1 5-2638,0 3-11,-1 8 1398,0 6-1365,-2 14-17,-2 12-410,0 13 416,-2 11 5,5-27 1,0 2-761,1 1 1,-1 1 756,1 2 1,1 0 0,0 1 0,1 0-9,-1 0 1,2 0-1,1 1 1,0-1-4,0-1 1,1 1-15,2-3 1,0 1-20,1-2 0,-1 0-14,1-3 0,1 0-56,-1-3 0,0 0-235,6 25-208,-2-9-257,-1-8-793,-2-9-81,-3-6-941,-2-7-2313,-1-6 4940,-1-5 0,0-5 0,0-1 0</inkml:trace>
  <inkml:trace contextRef="#ctx0" brushRef="#br0" timeOffset="25546">19589 4099 22174,'-29'-43'115,"1"0"1,1 2 0,14 10-105,33 18-16,9 0 10,9 1-2835,9-1 2802,9 1 11,-26 6 1,2 1-1,2-1 0,1 1-8,2-1 0,-1 0 5,2 0 1,0 0 5,0-1 0,-1 0 2,0-1 1,-1 0 0,-1 0 0,-1-2 8,-2 0 0,-1-1 9,25-13-513,-6-2 518,-7-3 609,-8-1-587,-5-2 23,-9 3 23,-5 1 201,-7 4-191,-4 2 1726,-3-2-1675,-2 9 2093,-4-6-2043,2 14 422,-1-1-533,1 7-29,2 1-28,-1 7 18,-3 16-24,-1 6-10,-2 17 5,1-1-1274,2 6 1274,0 3-6,1 3 12,0 0-11,-1 2-6,1-1-6,-2-1 6,1-3 0,-1-3 0,1-5 11,1-6-404,1-5 393,0-7 0,2-8 5,0-5 12,0-7 18,1-4 1224,4-3-1209,4-6-28,5-5 79,29-32-28,-14 12-512,-4 4 1,0-1 477,2-5-5,1 1-12,-3 2 34,-1 2-11,-3 4 6,-4 4-7,-3 5-16,-3 6-5,-3 2-12,-2 4-11,-1 2 1353,1 4-1353,1 5 6,2 4-29,1 4 23,1 2-5,5 11 44,-3-7-45,5 6 1,-5-11-12,9 3 28,-3-7-16,6 0 16,-4-8-17,1-4-321,3-1 338,2-1 6,1-4-11,0-1 16,0-6 6,-1-1 0,1-3 0,-3-2 11,-1-2 17,-1-2 0,-2 1 135,5-7-62,-9 7 179,5-7-163,-14 14-50,0 1-16,-6 7-40,-2 3-56,0 1 322,0 5-305,0 2 0,-1 5-6,-1 3 1,1 2-23,0 1-23,1 2-139,3 11-353,5 1 67,2 1-203,4-4-205,-2-10-332,1-1-632,0-2-2252,0-2 3252,0-3 0,-6-5 0,-1-1 0</inkml:trace>
  <inkml:trace contextRef="#ctx0" brushRef="#br0" timeOffset="25687">21490 3660 17008,'-3'-3'196,"1"2"-2336,2 1 1,0 0 0</inkml:trace>
  <inkml:trace contextRef="#ctx0" brushRef="#br0" timeOffset="26087">21995 3754 17193,'0'-4'3882,"0"1"-706,0 3-3160,-34-2-4,26 13-12,-25 3-6,38 17 0,3 4 6,7 6 0,2 1-5,6 12-1279,0 0 1,1-1 1272,-2-5 0,-9-18 0,0 0 0,1 21-6,-6-15-11,-2 7 174,-17-7-426,4-16-157,-10 3 323,6-19-575,-1-4-3643,-8-14 3711,5-1-105,-5-14 435,7 1-120,2-7 422,1-4 118,3-4 90,1-1 139,3 0 152,1 1 16,1 5 852,-1-6-762,-1 16 2484,-1-3-2249,0 14 1005,2 8-1654,0 1 648,1 6-805,1 1 135,0 5-169,1 2 0,1 6-16,1 5-1,-1 6-44,-5 24-364,-4-5 72,-7 17-492,-4-11-1194,-5 3-7803,0-4 9163,3-6 0,8-19 0,6-9 1</inkml:trace>
  <inkml:trace contextRef="#ctx0" brushRef="#br0" timeOffset="26487">24176 4159 21467,'6'-9'2420,"-1"2"-1732,-5 7 349,0 0-1059,17-4-18,-19 18-27,12 2-62,-24 18-78,3 0-124,3 1-412,3-1 49,3 1-359,7-1-695,2-1-2178,7-2 3926,5 1 0,-9-15 0,0-2 0</inkml:trace>
  <inkml:trace contextRef="#ctx0" brushRef="#br0" timeOffset="26639">24341 3792 5739,'0'0'0</inkml:trace>
  <inkml:trace contextRef="#ctx0" brushRef="#br0" timeOffset="26905">24737 3958 24609,'-10'-27'11,"7"12"-16,20 44-7,4 4 12,1 3-3,-5-8 1,1 1-1198,10 17 1197,-10-16 1,0 0-43,5 13 8,-7-13 1,-2 1-48,5 15-89,1 13-175,-15-22-273,-4-4-39,-7-4-1222,-5-7-2766,-5-5-4045,-1-5 7974,2-6 0,7-3 1,3-3-1</inkml:trace>
  <inkml:trace contextRef="#ctx0" brushRef="#br0" timeOffset="27065">24781 3998 21663,'-19'47'80,"0"-1"0,1-2 0,3-4-108,4 1-173,-1 3-5030,0 2 2889,-2 1-6311,3-4 8960,1-7 0,5-16 0,2-9 0</inkml:trace>
  <inkml:trace contextRef="#ctx0" brushRef="#br0" timeOffset="27513">26430 4045 20243,'3'-59'730,"1"1"0,-1 5 0,0 7 501,-4 5-934,-2 8-508,-2 8 390,-3 4 346,-2 3-508,2 8 410,0 2-455,5 7 12,1 7 21,0 4 1,1 10 11,-1 8-17,1 9-12,0 6-832,3-5 0,0 1 759,2 24 3,0-20 1,0 0-1231,-2-11 1,1 0 1059,0 0 0,0 0-179,0 0 0,-1 1-512,1-1 1,0 1-399,0-2 0,1 2 1341,0 2 0,1-2 0,0 3 0,0-4 0</inkml:trace>
  <inkml:trace contextRef="#ctx0" brushRef="#br0" timeOffset="28504">27128 3916 18766,'-51'-18'110,"0"0"0,2 2 1,5 7-3597,-5 21 3654,-4 3 34,-5 2 242,16-2 1,-1 1-308,12-5 0,-1 1-6,-8 4 1,2-1 87,-5 6-34,9-2-45,9 1 873,9-1-711,12 12-150,9-6-12,11 8-28,8-7-208,6 0 157,6 1-33,4-1 6,5 0-34,3-1-6,3-1 943,1-2-965,1-2-11,0-4-17,-2-3-9,-16-9 1,1-1-48,15-1 64,-18-3 1,-1-1-65,8-6 33,0-4 860,-4-3-820,9-12 27,-7-9-1490,-3-2 1508,-11-4 22,-12 10-30,-3 0 52,-3 2 1085,-3 1-1034,-1 3 11,-4 3 319,-9-7-240,2 12 22,-6-4 1743,9 15-1760,0 1 567,2 3-684,2 1-2,0 1-77,1 1 0,0 4-6,0 2-5,-3 17 17,1 1-6,-2 13-762,1-3 767,0 4 1,0 1-1,1 1 18,-1 0-23,1 14 0,1-14-216,1 18 216,2-30-6,1 1-11,1-17 96,12-5-34,-3-7 5,11-6 0,-4-7 23,2-4 106,11-16-95,-8 4-2544,9-10 2555,-10 10 0,1 0-205,0 0 222,0 1-11,-2 2 146,6-5-141,-9 11-28,2-3-5,-9 11-56,-4 6-17,4 0 0,-5 6 3214,2 2-3191,-1 4 513,2 3-542,0 3-10,2 3-24,-2 3 7,1 2-23,-2 1-34,1 0-61,0 1-34,1-2-95,1 0-84,2-3-56,3 0-68,2-3 12,3-2 6,3-3 33,3-2 45,2-4 44,0-1 74,-1-5-45,13-7 263,-11-2 56,9-6-350,-16 2 401,0-2 21,-2-1 147,5-13-51,-8 7 62,4-7 61,-11 11 57,-4 2 32,-2 4-16,-3 2-39,-2 2-78,-3 3 343,-3 2-478,-2 2-34,-3 2-16,-2 2-34,-2 2-6,-2 3-11,-1 3 12,-1 6-18,-1 2 7,1 4-12,1 3-12,2 2 7,2 1-1,2 12-5,6-8 0,1 8 0,7-12-12,3-2 1,5 0-6,6-3 11,4-3 11,4-3 23,4-3-310,2-3 293,2-3-484,3-2 495,-1-3 6,1-4 17,-3-3 10,-2-4 63,5-15-46,-12 1-5,3-12 17,-15 5-22,-2-2 5,-6-2-12,-1-2-21,-5 1 10,-3 0-5,-6 2 0,-4 3 23,-5 3-23,-17-4-34,8 12 12,-10-1-23,15 14-17,3 2 6,4 4-44,3 2 282,3 4-327,1 3 437,2 5-617,0 3-3549,3 3 3191,1 5-252,2 2-6975,11 32-530,-3-24 8412,8 19 0,-9-41 0,-1-4 0</inkml:trace>
  <inkml:trace contextRef="#ctx0" brushRef="#br0" timeOffset="29020">28903 4219 17660,'27'-41'838,"0"0"1,-2 4-1,-8 9-356,-15 19-146,-1 3 1332,-3 0-1488,-4 4-158,-1 0-5,-4 5 539,1 2-556,0 4 285,-2 5-263,2 2 911,-1 3-894,3 2-5,1 2-62,3 22-6,3-17 1,4 16-1,6-24 23,6 0 11,5-3 6,7-1-3393,3-4 3387,4-3 11,3-4-305,1-3 311,-1-5 16,0-3 40,-8-6 0,-1-4-6,6-5-649,14-16 660,-32 13 6,-4-1 2220,-5 2-2214,-3 0 169,-2 2-142,-1 2 1,-2 4-6,-1 2 895,-2 2-951,-1 4 773,0 2-818,-1 1-22,0 3 273,0 1-284,-2 3 5,0 1 6,0 7 0,0 2 0,0 15 5,5-5 0,0 10 1,7-9 5,3-1-6,5 0 1,4 0-1,3-2 0,15 8 6,-7-11 0,10 3 12,-12-14-1,-1-3 6,-3-2 16,-2-5-16,-2-4 17,-3-3-12,-1-4 0,-2-3-5,-3-1-464,0-5 469,-2 0 6,1-17 11,-1-2-22,0-1-460,-1 4 448,-3 15 1,1 4 0,-2 3 424,0 5-446,-1 2-57,0 2-129,0 4 248,0 1-3531,0 2 506,-2 9 2979,2 1 0,-2 1 0,2-3 0</inkml:trace>
  <inkml:trace contextRef="#ctx0" brushRef="#br0" timeOffset="29378">30048 4045 18649,'1'-4'3983,"0"1"-1916,-1 3-2062,-19 34 18,9-9-411,-16 29 405,12-16-6,2-2-5,-2 1 128,2-2-139,1-1 22,2-4-6,2-3 6,1-5 67,2-5-39,1-5 50,2-4 34,0-5 218,1-2-212,3-2-23,2-4-28,5-3 12,2-6-46,5-6 0,4-4-380,3-5 369,4-3-5,4-2 5,-7 9 0,2 0-11,14-11-483,-14 13 0,1 2 483,8-4-5,-1 4-6,-3 6-12,-3 2-672,-2 7 673,-1 2-1,-1 3 7,0 4-329,-1 2 311,1 5-2430,-1 3 2380,2 3-729,-1 2 662,0 1 4,-1 2-419,-1 1-416,-1 1-961,-2 0-3815,-2 0 5730,0 1 0,-9-11 0,-1-1 0</inkml:trace>
  <inkml:trace contextRef="#ctx0" brushRef="#br0" timeOffset="30537">4314 5788 19954,'-30'-38'164,"1"1"1,2 1-1,2 12-80,2 28 101,-23 20-78,6 3-745,9-4 0,1 2 677,5-2 1,1 1-10,-2 2 1,1 1-9,0 1 1,0 1 5,-7 13 0,1-1-14,9-10 0,2-1-17,-5 8 1,4-1-21,2 5 1,10-7 807,6-7-797,10-9 18,4-5 473,9-7-445,4-3 16,6-11-5,4-6-1282,7-13 1287,5-8-36,-20 13 0,-1-1 11,2-2 0,0 0 9,0-1 0,0-2 8,0 1 0,-1-1 16,-1 1 1,-1 0 2,-2-1 1,-1 0 5,-1 1 1,-1 1 66,12-26 6,-5 2 72,-13 19 1,-2-1-22,3-11-525,-2-5 553,-10 25-18,-2 7-61,-2 5 1434,-3 5-1535,-2 3 942,-3 4-959,-2 4 743,-2 5-737,-10 20-14,9-3 0,0 2-19,-10 21-171,13-19 0,3 0 170,3 6 1,3 2-18,3-1-44,4 1-28,4-3-84,7-1-107,7-4-128,5-2-947,26 5 184,-10-12 138,-12-10 1,0-1-5806,14-1-1647,-5-3 8491,-7-4 0,-15-2 0,-9-1 0</inkml:trace>
  <inkml:trace contextRef="#ctx0" brushRef="#br0" timeOffset="31113">4994 5675 17708,'0'-3'2359,"0"0"1416,0 3-3652,-26-46-89,20 35-29,-21-35-33,27 46 415,-1 0-326,0-1-27,1-1-6,-2-2 0,2 1-6,0 0 6,0 0-11,0 1 61,0 0-33,0 1 56,0 0-67,0-2 5,0 1-11,-1-2 17,-3-1-6,0 0 6,-3 0 11,0 0-23,0 0 29,0 2-12,2 0-11,0 1-5,1 1-12,2 1-10,0-1-7,1 3 1,0 2 5,0 4 0,0 3-5,0 4 6,0 3-12,1 2 0,1 1 0,3 3 5,1 1 1,2 1-6,3 2-6,1 1 1,12 13 21,-2-10-325,0-5 1,2-1 313,7 3-5,12 7-17,-14-13 12,0-2-1,-3 0 1,-5-2-7,-5-2-28,-7 6-10,-8-4-34,-8 5-3213,-9-6 3129,-10 2-90,-8 1-336,-9-1 67,-6 1-419,-4-3-41,-2-2-567,18-9 0,2-1-1039,-15 0-1838,-7-5 4431,30-10 0,14 4 0,4-3 0</inkml:trace>
  <inkml:trace contextRef="#ctx0" brushRef="#br0" timeOffset="31280">4816 5800 15242,'8'-42'894,"0"1"0,0 2 1,-3 10 1791,-6 24-2249,0 1-140,-2 3-135,2 0 778,-1 1-923,1 0 464,-1 3-459,-4 12-11,-2 3-16,-12 31-40,5-11 1162,-7 18-1955,12-23 1,1-1-3970,-4 21 4807,5-14 0,2-3 0,2-7 0,1-1 0</inkml:trace>
  <inkml:trace contextRef="#ctx0" brushRef="#br0" timeOffset="32137">7942 5694 7134,'-41'29'1762,"0"1"0,0-1 0,3-2 0,2 0 1,6-6-83,1-3 885,-3 2-1647,12-6-222,-1 1 250,12-8-504,4-2 40,2 0-191,1-2 12,1 0 431,3 7-331,1-5-196,5 5 11,0-7-50,4-2-22,3 0-45,2-2 33,17-6-89,-7 0-28,27-12-6,-20 6 6,11-7-1022,1-5 1005,-14 6 5,11-8-16,-12-5 28,-10 5-6,0-10 51,-13-13-51,-6 18-305,-6-16 328,-6 28-17,-21-5-29,8 11 12,-14-1 6,15 12 0,0 4-23,-1 3 11,-10 12 6,8-1 474,-8 11-474,13-4 0,1 4 0,2 2 34,3 4-29,2 2-66,3 2 61,2 1-84,3 19-1540,5-14 1562,5 12-33,4-19-82,7-2 32,4-4-2291,5-3 2201,4-4-45,6-3-864,3-5 792,4-5 778,3-4-762,2-6 23,1-6 95,-1-5 2042,0-6-1908,-3-3 61,-3-5 54,-17 4 0,0-1 30,9-15-16,-15 12 0,-1-1 56,-1-14 11,-4-1 201,1-15-111,-6 15 28,1-7 1181,-7 23-1164,0 5 229,-2 4-257,0 5-34,0 4-56,0 2 366,0 4-484,-1 0 851,1 11-856,0 1 181,1 11-176,1 2 6,6 29-6,-2-17-6,3 20-5,-3-27-5,0-1-1,1-2 12,0-1-6,0-3-6,4 5-5,-2-9 17,3 2-1,-2-10 1,0-3 5,0-3 11,0-1 12,12-8-34,-9 1 22,9-7-10,-10 1-7,0-1 1,0-1-6,1-2-6,0 1-16,6-8-129,8-1 78,-5 4-174,5 2 68,-17 13-437,1 1 151,-8 2-902,-2 0 381,-5 2-408,-1 1-886,-5 2-2302,1 0 4582,-3 0 0,7-1 0,-1-1 0</inkml:trace>
  <inkml:trace contextRef="#ctx0" brushRef="#br0" timeOffset="32589">8570 5714 13284,'-1'-3'5304,"0"0"1524,1 3-6464,-32-46-336,24 34-17,-24-34-16,32 46 10,0 4-5,0 3 11,2 5 6,4 15 0,1-2-11,3 13-293,-1-6 298,-1 3-17,0 1-731,-1 2 737,0 0 6,-3 0-6,1-3 0,1-3-252,0-2 246,2-6 12,0-3 29,8-4 27,-3-8 278,7-2-267,-4-11 0,2-5-17,4-7 0,2-5 11,3-4 513,0-4-485,0-3-663,-2-3 652,-2-1-28,-3-3-5,-4-1-679,-1 0 667,-3-1-5,0 1-17,-2 2 16,2-7-437,-4 13 415,2-4-22,-5 19-39,0 4 144,-1 5-262,1 2 741,-1 4-976,2 1 548,0 4-930,2 2-217,1 5-269,0 4 205,-1 3-1024,-1 3-1068,-1 2-3160,-1 0 6318,-2-3 0,-1-8 0,-1-5 0</inkml:trace>
  <inkml:trace contextRef="#ctx0" brushRef="#br0" timeOffset="33483">9171 5877 23791,'57'-5'566,"-9"1"-392,-42 5-1,3-1-38,0-1-23,4-2-34,2-3-5,2-2-12,2-2-10,0-2-1,0-2 12,-1 0-6,0-2 0,-2-2 12,-2-2-18,0-2-5,-4-2-12,1-2-5,-3-2-412,-1 0 417,-2 2-61,-3 2 95,0 5 0,-2 3-5,-3 4 5,-1 3-28,-5 4 410,-2 2-416,-1 2 55,-4 3-71,0 4 0,-2 4 0,-2 4-1,1 4-336,-2 2 331,2 4-5,0 3-17,2 3 16,3 1-10,2 3 10,0 16-30,9-17 0,2 0 3,1 22-351,11 2 334,8-32 0,5-5-11,7-4-40,5-4 28,3-5-10,4-3 4,2-6 40,2-4-8,-14-3 0,-1-2 19,19-9 17,-13 0 0,-2-1 0,3-8 5,6-10 1,-19 7 16,-3-1 6,-3 0 6,-2 0 5,-2 2 17,-2 3 213,-1-6-168,-6 16-17,-1-3 291,-6 18-324,0 2-46,-3 8 7,-5 11-12,-1 4 0,-1 8-6,2-5-11,1 1 17,0 1 345,3-1-345,1 0 6,2-2-12,0-1 6,1-2-11,1-2 11,2-3 0,2-3 0,1-3-6,2-2 12,2-3-6,1-3 11,3-1 6,0-5-12,3-2 1,1-6 5,1-3 12,0-4 5,1-2-6,-1 0 23,8-10-28,-7 10 27,5-6-16,-9 12-11,-2 3-11,-1 3-6,-2 3 5,-1 2-5,-2 3 34,0 1-40,0 4 1,1 3 5,0 6-17,1 4 17,3 10 0,2 3-6,1 3 3,0-2 1,0-1-9,1-6-6,16 6 17,12-7-870,3-2 870,7-11 0,-14-7 0,3-5 5,-1-3 6,0-5-11,0-5 6,-2-4-23,-1-3 17,-4-5 11,-13 4 1,-1-2 38,9-16-22,-12 12 0,-2-1 11,2-18 23,-1-3-34,-2-2 11,-6 15 0,-1 0 6,5-19-20,-6 22 0,-1 1 31,0-8 12,-2 4 4,-3 6 52,-1 6-18,-2 5-5,-1 7-28,0 5-40,-2 5-10,0 2-18,0 6 877,-9 16-888,2 3 0,-7 16-2502,4-1 2508,0 5 6,1 3-997,3 5 991,0 1-458,3 3 430,2 2-743,3 1 692,0-1-38,5 1-147,2-18 1,2 0-196,7 20 142,-2-22 1,2-1-502,11 7 1221,5-6-3033,-3-18 0,2-3-6454,13 3 8978,11-1 1,-34-16 0,-8-1 0</inkml:trace>
  <inkml:trace contextRef="#ctx0" brushRef="#br0" timeOffset="33680">10906 5711 18720,'-10'-1'2470,"3"-1"-1488,7 2 222,0 0-5202,42-53 3836,-13 38-676,14-15 1,3 4-2837,6 23 3674,-11 2 0,-3 1 0,-6 0 0,-1 0 0</inkml:trace>
  <inkml:trace contextRef="#ctx0" brushRef="#br0" timeOffset="33853">11727 5932 15575,'0'0'0</inkml:trace>
  <inkml:trace contextRef="#ctx0" brushRef="#br0" timeOffset="36737">2155 8344 20313,'40'22'280,"7"-5"-255,-14-15 0,1-3-794,3 1 0,0 0 777,2 0 1,3-1-831,-1-1 1,4 0 0,-3-1 804,9 1 1,1-2-1,-8 1 0,3-2 0,-3 1 0,4 0 1,-2-1-15,0-1 0,-1 0-8,-2 0 0,-1 0 11,-4 1 0,1-2-756,6-1 1,-2 0 822,15-5 106,3-2 124,-34 6 45,-10 0 11,-7 1 323,-6-2-525,-5 0 1669,-5-2-1708,-5-2 0,-5 0 40,-3-1 44,-4 0 39,0-1 84,-1 0 62,2 1 3420,2 1-3387,4 2-22,2 1-44,4 3-46,3 2-44,2 3-74,2 1-55,2 1-319,0 1 179,5 6 50,1 2-6,5 7-27,2 1 22,4 4-6,2 2-5,2 2 0,0 1-11,1 1-18,-1 1-49,-1 1-485,-2 1 221,-4 1-274,-4 0-482,-3 3-941,-4 0-4356,-5 2 6406,-5 5 0,2-20 0,0 1 0</inkml:trace>
  <inkml:trace contextRef="#ctx0" brushRef="#br0" timeOffset="37755">5305 8078 18504,'0'-9'1440,"1"1"-332,-7-52-738,-2 37-180,-5-14 1,-4 2-40,-10 24 12,-14 0 103,8 17 0,-1 3-132,-10 3-470,9 1 1,2 3 424,0 7-27,2 5-17,3 2-6,-5 24-39,11-9 2,9-14 1,2 0-8,-1 15-34,4 1-34,4-1-56,1 0-325,12 14-194,2-16 228,11 8-90,2-22-39,7-4-39,5-4-11,5-5 78,4-3-942,2-4 1116,4-4 78,0-4 56,-2-2 254,-16-4 0,-2-1-41,14-3 112,7-8-2710,-25 4 3029,-6 0 384,-7 2-64,-5 1 61,-5 2-118,-2 0 659,-2 2-826,-1 0 192,-2 1-304,-1 1 3324,-2 1-3442,0-1-23,-1 1 297,-3-1-285,3 2 11,-1-1 0,4 1-22,3-1-23,0 0 84,2-3-353,2 0 11,2-6-22,3 0 0,4-4-5,12-14 10,-1 4 1,11-12-1209,-7 6 1220,2-4 11,2-3-2981,0-6 2993,2-2 4,-2-5-475,0-2 470,-2-1-918,-3-3 919,-2 2 21,-4 1-1120,-4 3 1121,-4 5 1457,-4 6-1345,-3-14-79,-2 24 377,-2-7-405,-1 26-17,-1 5 1046,0 2-1068,-1 3 3164,0 1-3197,-1 0 586,-1 4-587,-2 4 34,-3 8 0,-4 7-33,-12 28 13,10-16 1,1 2-882,-1 1 1,1 0 891,0 4 1,1-1-14,-1 20-34,1 0-6,4-1-28,3-2 1,3-3-12,6-3-518,3-5 490,7-7 6,3-4 17,5-7 22,3-6-97,3-6 158,1-5-2544,19-5 2595,-10-8-5,14-5 150,-15-7-100,0-4-6,-2-3 34,-1-3 216,5-13-189,-12 6 62,-6 1 1,-2-1-28,-5 2 33,5-13-6,-16 28 80,-1 3-108,-1 5 2704,0 3-2754,-1 1 1348,-1 1-1611,-8 18 128,3-7 1,-4 17 412,4-10-463,3 2-28,0-1-61,3 0-84,1 0-79,4 1-134,2-2-152,5 2-201,2-1-325,3-1-678,4-2 967,19 4 0,-22-11 0,11 1 0</inkml:trace>
  <inkml:trace contextRef="#ctx0" brushRef="#br0" timeOffset="37920">6603 7938 18932,'-57'5'-9831,"15"4"9680,60 16 0,-8-13 0,0 0 0</inkml:trace>
  <inkml:trace contextRef="#ctx0" brushRef="#br0" timeOffset="38156">7239 8133 21635,'0'-4'2380,"0"1"-1383,0 3-958,-70-26-1463,37 21 1441,-20-4 0,0 4-6,14 18-11,-11 12 11,17-3 1,1 5-24,3 3 7,3 2-12,3 2-17,5 0 12,3 1-45,5-1-34,3 0-33,4-3-34,3-1-135,5-2 152,4-3 315,6-3-304,7-4-356,9-5 1,5-3-384,14 0-1373,-6-3 0,1-2-958,15-8-5421,-4-2 8214,-6-3 0,-24 3 1,-10 2-1</inkml:trace>
  <inkml:trace contextRef="#ctx0" brushRef="#br0" timeOffset="38378">7870 7943 17916,'0'-8'4487,"0"1"-3535,0 7 1568,0 0-2587,-22-39 45,14 39 22,-18-24-17,18 51 17,-1 5-17,0 4 11,-1 3 12,1 2-3415,0 3 3359,0 3-57,0 1-441,-1 2 44,2-15 0,0 1-375,-3 17-255,3-19 0,2-2-625,0 9-919,2-5-1371,6-6 4049,5-6 0,-3-12 0,2-3 0</inkml:trace>
  <inkml:trace contextRef="#ctx0" brushRef="#br0" timeOffset="38588">8140 8221 16589,'10'-45'974,"-1"1"1,1 3 0,-9 10-516,-17 22 602,-6 4-523,-25 6-774,7 5 416,-16 6-46,15 4-50,2 4-22,4 2-29,4 2 283,6 0-321,6 2-7,4-1 24,7 1 16,4 14-17,4-9 0,5 9 381,4-12-375,3-2 22,4-3-16,5-1-12,3-4-5,7-1-568,7-4 467,6-4-442,7-3-443,8-3-519,-27-2 1,1-1 1498,7 1 0,-2-1 0,4 0 0,0 0 0</inkml:trace>
  <inkml:trace contextRef="#ctx0" brushRef="#br0" timeOffset="39447">2555 9871 20361,'-42'14'278,"1"0"0,4-2 0,8-1-194,19-3 87,5-1-126,2 3 56,9 3 5,5-2 130,30 3-129,2-9-320,-10-2 0,2-2 241,-1-3 0,0-1-537,5 0 0,1-2 528,3-1 1,0-1-3,2 0 0,2-2-1,-4 0 1,2 0 0,-1-1-942,4-1 1,2 0 942,-1-2 1,3-1 0,-5 1-2,-8 2 0,-3-1 5,8-2 0,-2 0 16,1-4 125,-9 2 66,-10 2-69,-9 0 109,-8 0-62,-4 0-67,-10-2 720,-3-1-703,-25-12-40,4 6 63,-16-8 1469,9 9-1419,1 4 44,0 1 132,-12-1-204,22 8-79,-5-1 404,25 10-488,5 0-185,1 1 323,4 7-166,2 1 714,7 11-730,3 3 16,6 6-6,2 4-561,-3-6 0,0 2 388,11 15 11,-10-14 0,-2 0-403,5 13-320,-4 2-723,-7 1-1870,-5 3-5870,-4-4 9343,-4-7 0,0-17 0,0-9 0</inkml:trace>
  <inkml:trace contextRef="#ctx0" brushRef="#br0" timeOffset="72588">4768 10001 12697,'7'-59'1083,"-1"1"0,-1 13 0,-1 7-736,-1 5 2329,-3 26-2575,0 4 710,0 2-907,0 7 719,0 2-584,0 10 2258,0 3-2269,0 21-17,0-7 1,0 17 10,-2-13-1001,-2 1 984,-2 1 12,-2-1 0,-2-2-12,0-3 12,0-3-151,0-6 151,1-4 11,0-5 78,3-6 51,2-4 0,1-4-17,1-4 913,2-6-1031,-1-4 1,1-8 33,1-6 73,3-24-62,2 6-1061,4-19 1050,1 13 11,0-3 11,3 1-10,2 1-7,-3 18 1,2-1-365,1 4 0,1 0 325,5-3 1,0 1-18,12-8-10,-2 13 16,-11 17-11,-1 4 6,-1 4 10,0 7-21,0 4 16,1 7-11,-1 5-370,0 3 376,-2 4-12,2 21 6,-8-10 0,0 16-6,-8-16 1,-2 1-44,-1-2 38,0-3 11,-2-5 11,-2-4 629,0-7-584,0-1 17,1-11 22,2 0-17,1-12 365,0-4-432,6-19 0,0 0 0,7-15 6,0 6-6,2-5 6,-1 11 0,0 0-110,8-16 98,-7 17 1,1 1 11,8-6-17,0 4 11,1 3-354,9 0 332,-9 9-6,6 2 1,-11 11 4,-2 4 7,5 12 5,-6 0-11,4 12 11,-9-2-12,0 4-478,-2 2 473,-1 3-1848,-1 0 1848,-2 1-11,1-1-137,-1 1 125,1-2 7,2-3-1,1-3 1,3-1 352,2-6-375,3-3 6,0-5-79,26-8 107,-14-5-1,20-10 18,-4-14 2550,-9 4-2517,-6 1 0,1-1-5,2-7 16,9-11-5,-18 13-1,-3 0 23,-5 1 6,-3 2 11,-4 3 27,-4 3-21,-3 5 562,-2 5-596,-3 3-51,-16 8 1,1 5-1,-13 8 1,8 4-12,0 4 6,1 4-3156,2 0 3151,3 2 255,4-1-256,5 1 0,3-1 17,3-1-5,5-2 5,2-1-12,5-3 1,5-2 17,3-4-12,3-2-2203,4-4 2186,2-3-88,1-3 116,1-5 7,0-3 21,-1-5-16,-2-3 22,-3-3 34,5-14-39,-10 5 2151,2-11-2146,-13 10 11,-5-2-1382,-1 0 1366,-6 0 2034,-9-11-2029,0 11 179,-9-6-178,4 16-6,-2 3-23,-1 5-5,0 3-6,-2 4 0,-1 3-28,-1 4-85,-8 11 1950,10 0-2005,-3 10 574,15-3-826,5 2-224,4 1-336,8 0-455,5 1-614,7-1-914,5-1-1832,2-1 4446,7 0 1,-15-10 0,0-1 0</inkml:trace>
  <inkml:trace contextRef="#ctx0" brushRef="#br0" timeOffset="73295">6741 9620 16090,'0'-3'3686,"0"1"150,0 2-3729,-13-36-1,10 27 51,-9-27-118,12 36 986,0 0-1092,-6 6 61,1 1 12,-6 8 16,-7 14-5,4-4 22,-13 25-22,11-17-12,-3 11 1,9-14-6,2 14 0,5-12-17,2 9 0,5-16 6,5-2-11,11 4 11,-1-8 39,21 3 0,-12-14 44,27-6 29,-3-18-644,1-1 633,-19-2 0,-1-1 22,3-8 0,9-11-947,-20 10 930,-4 0-5,-5-1-29,-3 2-5,-3-1 6,-5 2 106,-3-15-129,-5 18 0,-3-9-33,0 21 548,0 3-615,0 3 924,2 2-1205,2 2-202,0 1-2082,1 5-612,3 2 3238,4 8 0,-1-8 0,0 3 0</inkml:trace>
  <inkml:trace contextRef="#ctx0" brushRef="#br0" timeOffset="73587">7648 9640 19350,'0'-7'2890,"0"2"-2190,0 5 471,0 0-914,-52-60-1540,31 42 1386,-10-15 1,0 4 533,11 25-597,6 3-29,1 0-28,9 3-11,1 2 28,2 3 1161,0 4-1161,1 3 11,1 3-11,2 3 6,3 1-3404,4 2 3415,3 1 6,4 0-322,1 3 299,5-1-17,1 2-6,2 0-455,3 0 439,2-1-23,1 0-33,1-1-84,-2 0-40,-2-2-128,-4-1-1917,-4 18 646,-16-15 1618,-24 21 0,7-34 0,-13 4 0</inkml:trace>
  <inkml:trace contextRef="#ctx0" brushRef="#br0" timeOffset="73761">7430 9705 14583,'1'-7'4879,"0"2"-3815,-1 5 1860,0 0-2857,-4 17-129,-3 5-1039,-5 18 749,-2 3-410,0 3-879,3 4-1927,0 1 3568,4 6 0,3-26 0,3-3 0</inkml:trace>
  <inkml:trace contextRef="#ctx0" brushRef="#br0" timeOffset="74133">8270 9813 20985,'1'-4'2902,"-1"1"-1367,0 3-1535,-6 8 0,4 0 0,-1 8-23,17 4 29,2-6 5,10 0 0,10-7-5,-6-4 5,8-2 6,-11-5 16,-3-1 12,-1-5 17,-2-2 111,2-10-83,-8 3 106,1-17 34,-12 4 145,-10-13-246,-1 17-1,-9 2-32,4 18-46,-3 4 124,-25 12-152,15 1 0,-3 6 1,1 3-214,4 7 202,-6 13-5,10-6 11,-3 20-45,8-11-305,7 4 0,4 0-1717,10 1 1274,1-10 0,4-2-3749,21-2 4525,15 0 0,-22-16 0,3-2 0</inkml:trace>
  <inkml:trace contextRef="#ctx0" brushRef="#br0" timeOffset="79482">9015 9685 16101,'5'-51'773,"-1"0"0,0 4 0,1 7-241,1 13-56,1 2 2391,5-10-2659,-6 19-119,4-7-89,-9 21-28,-1 0 540,1 11-417,1 13-50,0 8-495,0 13 495,-3-1-17,-3 5-6,-4 5-11,-2 2 6,-4 3-17,0 0 8,4-16 1,0 0-3,-5 19-6,6-22 0,0-1 0,0 8 11,1-6 6,2-5 774,2-5-746,0-5-28,2-7 22,-1-4 78,2-5 119,1-3 733,0-4-829,2-11-95,2-2 799,5-12-821,2-2 16,3-4-17,3-3 1,4-5-305,2-1 304,2-1-490,-6 13 0,2 0 479,10-12 0,-5 11 0,-1 2-16,3 3 5,4-1-39,-7 16-2933,-7 4 2944,5 6-760,-6 4 760,1 7 426,1 3-449,1 4 12,-1 3-22,0 3-18,-2 1-22,-1 2-358,0 1 280,-2 0-79,1 0-84,-1 1-128,3-3-152,1-2-134,3-2-112,4-3-85,1-3-21,5-4 16,0-6 2777,1-3-2771,14-7 846,-13-6 167,10-6 107,-15-4 1204,1-4-1002,-3-2 278,0-2-121,-2 0 614,-2-1 136,3-8-594,-10 11-16,2-4-73,-13 15 190,0 3-261,-4 5-439,-2 2-72,-3 5-24,-4 3-4,-18 22 10,9-6-5,-13 17-17,17-14 0,2 2-17,4-1-5,4 0 5,1-1 0,6-1-28,10 4 34,2-7-11,11 2-85,24-8 130,-19-8 21,20 0 68,-19-14 0,-9-1 40,5-7 16,-11 0 22,-3-1 17,-2-4 12,-3-1-12,-4-3-11,-1-2-34,-2-1-16,-3-2-17,-3 1 39,-10-12-106,-1 12-576,-7-7 575,1 15 1,-1 4-23,-2 2-11,0 4-11,-1 2 0,2 4-12,1 3-89,0 5 39,6 3-28,1 6-61,9 1-46,1 5 532,3 0-671,1 3-95,4 1-163,3 1-207,5 0-281,2 1-391,4-2-650,2-1-986,2-2-1293,4-5-3382,-2-3 7795,-1-4 0,-11-4 0,-4-1 0</inkml:trace>
  <inkml:trace contextRef="#ctx0" brushRef="#br0" timeOffset="79775">10424 9952 13396,'1'-6'6055,"0"1"-8926,-1 5 3481,15-59 975,-10 39-1339,3-14 1,-1 4 1050,-6 24-1029,-1 2-133,0 3-180,0 0 3233,-2 4-3233,1 2 515,-4 6-459,2 4-11,-2 4 6,0 4-6,2 3-6,0 2-10,3 2 4,-1 0-223,4-1 218,1-1 1,6-2-1,1-2 0,3-2 6,3-4-6,10 1 34,-5-8 22,6 0 39,-12-9 107,5-5-90,-7-3 1,4-8 16,-5-1 89,6-15-122,-5 5-741,5-10 730,-8 8-23,1 0-209,-1-1 175,0 3-22,0 1-17,0 2-39,0 3-85,1 3-117,0 2-196,1 4-257,-1 2-393,2 4-3167,7 2-4069,-6 3 8351,3 1 0,-12 0 0,-3 0 0</inkml:trace>
  <inkml:trace contextRef="#ctx0" brushRef="#br0" timeOffset="80336">11137 10040 17300,'10'3'4963,"-3"0"-4398,-7-3 746,0 0-1272,50-11-303,-32 6 303,38-7-3233,-44 8 3273,0 0-1,0-1 34,-2 0 11,-1-3 113,3-7-152,-5 1-6,2-7 0,-5 3-22,-1-2 34,-1 1 0,0 0 295,-1-3-234,-1 6 3560,-1-3-3565,0 10-34,-2 1-39,-1 5-23,-1 1-11,-2 0-11,0 2-5,-2 0-6,-3 1-17,-1 2 11,-2 2 0,-2 4 0,-1 2 6,0 3-23,0 2 6,2 3 0,0 2-5,3 3-1,2 1 1,4 2-1,4 1-5,1-1-6,6 0 6,3-1-12,7-2 12,3-1-22,6-1-426,3-2 409,4-3-34,4-3 28,3-1-17,2-4 11,0-2 23,-2-4-6,-2-1 17,-2-2 17,-3-4 5,-1-2 1,-3-3 27,-2-3 1,-3-3 5,-1-2 5,-2-3 6,0-3 12,-3-3 66,7-17-61,-5 10-616,4-11 627,-8 16 23,-1 4 22,-2 3 146,0 1-113,-5 7 376,0 1-409,-4 8-39,0 1-11,1 2 626,0 0-655,0 0-10,2 1-12,7-1-5,2 1-1,20 5-5,-8 1-17,12 8-5,-9 1 16,-2 3-10,-1 4-7,-3 2-5,-2 3-33,-2 3-3471,-6 3 3207,-2 3-398,-6 3-2504,-6 1-6098,-4-2 9325,-2-5 0,2-16 0,3-7 0</inkml:trace>
  <inkml:trace contextRef="#ctx0" brushRef="#br0" timeOffset="82312">2467 11524 14854,'-59'7'668,"1"0"1,5 0-1,4-1-321,12 1 1,4-1-432,-2 2 1344,4 2-1249,34 0 654,13 7-581,4-1 6,15 3-519,4-10 468,10-4-496,11-2 457,-26-5 0,1-1-11,3 0 0,2-1-6,1-3 0,1 0 6,2-1 0,1-1-751,-3-1 1,3-2 0,-3 1 758,7-1 0,-1-1 3,13-5 0,-2-1-596,-22 7 0,-4-1 615,-2 0 1,-1 0 290,20-11-198,-10 0 56,-9 1 800,-9 0-716,-9 0 2187,-6 0-2198,-4 1 202,-13-12 274,-15-6-432,2 7 1662,-8 3-1650,16 18-17,3 3 309,2 3-410,2 2-61,4 2-68,1 1-117,2 1 50,1 4 405,0 3-388,2 6 12,2 5-12,7 16 0,-2-5-12,5 11-593,-3-11 555,0 0-17,1 0-40,-1 0-391,6 12-68,-4-8-459,3 9-823,-7-13-1922,-2 0-5175,-3-3 8945,-1-5 0,-2-10 0,-1-5 0</inkml:trace>
  <inkml:trace contextRef="#ctx0" brushRef="#br0" timeOffset="82859">4930 11338 20220,'-12'-40'214,"0"0"1,0 4 0,-2 8-103,-10 19-3799,-5 5 3777,-3 1 11,-3 4-138,-3 3 104,-1 4 881,0 4-909,2 1-28,3 3-27,-3 10-7,13-5 6,1 10 12,16-9 5,4 1-11,6 0 22,5 1-11,7 0 0,6-1 11,21 8-22,-4-8-250,14 5 272,-11-10-39,1-1 0,2-1-11,-2-1-22,-1 0-12,-4-1-6,-5 2 2252,-5-1-2285,-9 7 2109,-8-6-1997,-12 5 11,-12-7-6,-12 0-10,-8-1-718,-7 2 734,-7-2-11,-4 1 5,-3-1-21,-1-2-35,2-2-117,4-2-207,5-3-359,9-2 384,6-3-2261,9-3 2611,6-4 0,8 4 0,2-1 0</inkml:trace>
  <inkml:trace contextRef="#ctx0" brushRef="#br0" timeOffset="84033">5565 11257 19800,'-50'15'98,"-1"1"1,4-2 0,8 2-37,10 11-17,1 3-12,2 1-16,1 3-6,1 0 6,3 1-17,2 0 155,9-5 0,2 1-250,-1 7-56,6 17 112,24-23-404,2-11-168,17 3-450,-3-13-182,6-2-483,5-4-436,5-2-128,1-2 239,2-3 506,-1-2 586,0-5 500,-1-2 314,-2-2 335,-5-3 1200,11-9-153,-18 5 258,5-7 231,-24 10 21,-6 2 574,-5 1-876,-4 3 232,-3 2-731,-2 1-11,-1 1-381,-2 1 603,-1 2-844,-4 0-83,0 0-45,-3 2-62,0 1-34,-1 0 18,-7 6-85,4 1-11,-5 7 6,6 1-11,2 3-1,-4 14 7,5-4-279,-2 9 278,6-9-17,2-2-10,1 0 16,2-2 5,6-2 12,1-2 5,6-4 6,3-2 6,4-4 11,3-2 11,4-4 11,2-1 261,2-5-199,16-9-3448,-11-1 3397,10-7-5,-15 1 17,-3 1-1,-1-2 18,-1-1 10,-3 1 1,-3-2 5,-1 1 12,-6 0-7,-1 1 7,-4-1-18,-3 3-10,-3-2 207,-9-13-213,0 12-12,-9-11 12,4 16 3381,0 1-3376,0 0 1,2 3-1,2 1-16,2 3-12,2 1 12,1 2-74,3 1-21,-1 2-34,4 1 16,2 0 12,5-1 0,17-1 11,-1 0 0,12-2-234,-4 0 228,0-2 0,18-3 6,-11 1 0,13-4 6,-16 3-969,-1-2 974,0 0 6,-2-2 6,-3 2-7,-4 0-429,-5 3 436,-5 1 5,-5 3 5,-4 2 1,-5 1 0,-1 1 179,-2 0-213,-3 13 5,0-3 1,-4 13-12,2-4-5,-1 3 17,0 2-6,0 2 0,1 1 0,0 2-11,0 1-6,1 1-17,1 1-27,0-1-40,2 0-409,8 23 270,1-21-52,7 14-61,1-28-134,3-4 830,3-4-1093,2-5-113,4-3-5,2-4 247,2-3 73,1-4 251,1-4 196,0-4 135,-1-3-622,0-3 806,-3-3 85,-1-3 61,-3 0 61,-1-2 34,-4 1 74,-2 2 55,-4 4 17,-5 4-23,-3 4-117,-4 4-107,-4 4 7,-9 3-275,-2 3-17,-9 2 342,0 4-353,-3 2-2656,-2 5 2611,0 2 0,-1 1-17,-5 14-6,8-6-11,-2 9-22,12-8 22,4 0 6,2 1 0,4-2 17,3 1-2292,4-4 2286,4-2 2258,6-2-2258,17-1-463,-3-5 469,12-2 16,-8-5-16,-1-2-1,0-3 3197,15-12-3157,-12-5-45,4-5-245,-19 0 295,-9 5 666,-3-2-632,-2-3-17,-2-1 6,-1 0-6,-2 0 12,-1 0-12,-1 3-6,-3 1-5,1 3-5,-2 4-23,0 1-11,-2 3-40,2 4-173,-2 1 350,5 5-434,0 1-89,2 4-175,-1 2-291,1 5-2049,0 10-225,5-3 3109,3 10 0,-2-16 0,1-1 0</inkml:trace>
  <inkml:trace contextRef="#ctx0" brushRef="#br0" timeOffset="84900">7545 11776 25102,'2'-6'437,"0"1"-364,-2 4 17,0 1-102,0-3 7,0 2-6,1-1 5,1 0 0,1-1 1,-1 1 10,0 0-308,-2 1 366,1 1-7,2-2-17,0-1-17,8-4 29,8-8-23,2-2-6,2 0-5,-9 3 16,-4 3-16,-2-1 0,0-2 5,0-3-10,-1-2-1,-1-4 50,1-19-38,-1 8-778,1-15 777,-3 12 51,2 0 0,0 0 11,1-10-34,-2 11 1,1 0 206,1-10-105,-4 14-7,1-4 1,-3 18-23,-1 3 67,-1 3-139,0 5-23,-2 2 771,1 4-815,-1 1-1,-1 4 11,-3 3 12,-10 22-6,2 1-6,-9 18-1736,6-3 1736,-1 5 3,9-12 0,1 1-13,-3 23 7,6-23 1,2 0 2,1 14-16,6-2-1396,4-19 0,2 0 1390,9 13 12,12 7-142,-1-23 91,22 3 16,-8-12-464,-12-9 1,0-1 441,15-3 6,1-4 34,0-3 409,-2-6-387,-1-5 11,-3-7 16,-4-8 1,1-3-11,-14 8 0,0 0-4,14-15 1,-2-2 0,-15 10 0,-2 1 698,1-3 0,-1-2-693,0-2 1,-1-1 2,-1-1 0,0-3-975,5-18 0,-3-2 986,-5 14 1,-1 1 2,2-13 0,-2 0-39,-7 9 1,-3 3 91,1-18-22,-4 27 0,-3 3 56,-12-9 592,1 18-687,-8 2 2435,6 17-2446,0 4 1874,-1 7-1875,1 4-10,-3 9 10,-8 24-10,6-4-67,7-10 0,1 3 50,-3 21 10,1 8 6,8-29 1,2 2-4,-1 2 1,1 1-56,-1 19 0,1 1-12,2-13 0,1 0-923,-2 14 1,2 0 791,3-19 0,1-1-107,1 0 1,2 0-220,2-2 1,1 0-1266,2-1 1,1-1-6415,11 26 7716,-1-13 1,-10-22 0,-3-11-1</inkml:trace>
  <inkml:trace contextRef="#ctx0" brushRef="#br0" timeOffset="85650">2239 13046 20414,'-8'58'319,"11"-11"-269,37-47 1,7-4-2511,6-2 2488,5-4-17,-27 5 1,1-2-12,0 1 0,1-1-3,0 0 0,0-1-692,2 0 0,-1 0 686,0-1 1,-1-1 2,0 1 1,1-1 13,10-6 1,0 0 2,-13 3 0,1 0-3,6-4 1,-1-1 26,4-6-7,-5-1-439,-8 1 495,-6-1 11,-6 1 782,-11-23-771,-7 16 28,-8-16 34,-6 24 18,-1 1 71,-2 3 35,0 3 44,1 4 16,2 4-60,3 3 1474,3 2-1626,2 2 886,4 1-1015,1 0 697,2 10-685,0-1 481,2 11-493,3-1-11,2 2-6,5 3 1,3 1-6,3 2-3404,3 0 3370,2 2-16,1 1-180,9 17-235,-5 8 62,-1 1-1790,-12 1 871,-11-17-1579,-9 2 2467,-7 4 1,5-21-1,-3-2 1</inkml:trace>
  <inkml:trace contextRef="#ctx0" brushRef="#br0" timeOffset="86146">5204 12757 19434,'0'-8'2223,"0"2"-1203,0 6-734,0 0-281,-4 19-5,0 3 0,-5 21-393,-1 1 376,-2 5-509,-2 4 366,2-14 1,-1 3-1435,0 2 1,-1 1 1005,1-1 0,0 0-309,1-3 1,2-2-4122,0 11 1388,5-4 3630,3-4 0,2-20 0,0-4 0</inkml:trace>
  <inkml:trace contextRef="#ctx0" brushRef="#br0" timeOffset="87092">5634 13018 20212,'14'-45'663,"0"1"0,-1 4 0,-9 9-226,-21 23-342,-2 4-17,-9 4-27,3 5-418,-2 6 389,-3 4-712,-2 5 712,-2 5-5,7-3 0,0 1-6,-16 14-793,7-2 1,0-1 798,-7 7-6,17-14 0,0 0-41,-8 7 92,-4 11-51,13-13-154,-1 5 132,17-16 656,6 3-640,7-8-1499,7 5 1517,6-11 5,7-1 38,7-3-54,5-2-772,8-2 748,4-2-16,6-3-615,4-3 553,2-4-5,1-2-45,-17 1 0,1-1 58,-11 2 1,0 0-11,11-4 0,-2 0-996,14-9 953,-18 7 0,-1-1 57,17-11 58,-20 11 1,-3 0 13,6-6 833,-5 0-788,-7 3 162,-2-4-21,-11 10 56,-1-1 4,-10 10 517,-1 2-612,-4 2 2757,-3 0-2801,-3 2 1840,-4 2-1773,-2 2 34,-2 3-1,-2 1-27,0 1-29,1 1 12,-8 7-146,13-7 1,-3 5-12,13-10-6,3-1 0,0 0 6,1-1 6,3-1 28,9 1-6,1-2 11,9-1-6,1-2 7,4-4-18,19-8 6,-8-1-1179,13-6 1190,-15 3 11,-3 0 87,-8-3 1,0-1-21,4-5-2991,9-18 3009,-26 20-122,-3-6 99,-5 10 101,-11-9-163,-11 20 694,-6 2-733,-7 13-11,3 6 0,-2 6 17,0 4 2315,-8 15-2337,11-5 2,9-5 0,1 2-14,3 5 6,1 10-39,9-3 22,3-11 0,6 7-28,11-7 39,1-11 90,9 4-112,0-13 0,2-3 0,4-3 0,2-2-17,1-3-534,2-3 562,1-4-6,-1-2 40,0-4-12,-4 0 6,-3-3 23,-3 0 10,-3-1 12,-2-1-11,-4-1 907,-3-1-874,0-1 6,-3 0 346,1-7-313,-5 9 135,0-3-269,-6 15 591,-2 2-692,-1 7 90,0 6 39,1 1 6,1 8-1,1-1 12,3 3-23,1-2-5,2 1-6,2-2 12,2-2-1,3-2 12,2-3-1,3-3-21,2-2 21,4-2-254,2-2 255,3-4 0,3-3 5,2-4-11,0-1 61,14-9-49,-15 3 21,6-4 6,-20 6-5,-3 2 44,-5 1 34,-2 3 34,-6 3 22,-1 3-6,-4 3 384,0 1-507,-6 5-16,-1 2-7,-7 6 18,-2 3-6,-13 17-17,6-3 6,-9 14-996,11-6 974,-2 6-7,1 4-13,5-6 0,0 1 8,2-8 0,1 1-1000,-4 14 0,0 0 902,4-10 0,2 0-118,-1 2 1,1 1-241,0 2 0,1 1-611,0 0 0,2 1 1084,0 8 0,0-4 0,1 4 0,1-2 0</inkml:trace>
  <inkml:trace contextRef="#ctx0" brushRef="#br0" timeOffset="87703">8785 13176 20128,'-1'-5'3775,"0"2"-2459,1 3-1293,-34 49-1678,16-14 1649,-5 4 1,0 2 21,-1 12-729,4-12 1,-1 1 717,5-10 1,-1 0-23,-5 11 1,0 0 4,6-13 1,1-2-11,-13 27-629,11-22 1,1 0 656,-6 10-537,-2 4 531,13-28 809,3-6-765,2-5 1535,2-5-1545,2-4 1687,1-5-1705,0-7-4,2-8-1,3-8-6,4-7 7,5-7-757,4-6 773,5-6-20,-10 25 1,1-1-1,2-1 0,0 0 0,2-3 1,0 1 5,1-1 0,0 0 5,1 0 1,0 0 2,-1 1 1,0 1 5,-2 3 0,1-1 39,3-7 1,0 0-7,6-16-637,-10 21 0,-1 2 610,3-8-650,-3 3 638,1 5-16,-2 5-12,2 4 1,-4 6-12,0 3 1304,-2 6-1360,-2 2-11,-1 4 12,1 0-1731,0 5 1814,11 14-5,-2 2 440,8 15-462,-5-2 10,-2 4-16,-3 2-18,-4 2-10,-5 0-45,-7 15 56,-6-14-387,-8 10 381,-3-21-17,-4-3-50,-3-3-50,-2-4-118,-2-2-112,0-4-78,1-3-141,2-3-234,4-5-590,5-2-1405,5-5-5113,4-1 8736,4-3 1,2 3 0,1 1 0</inkml:trace>
  <inkml:trace contextRef="#ctx0" brushRef="#br0" timeOffset="88052">9350 12949 18190,'3'-3'3305,"-1"0"-1350,-2 3-1916,33 6-33,-20 6-564,26 7 569,-30 8-5,2 1-6,-2 2-6,0-1 0,-1 0-5,-1 0 11,-2-2 152,-2-2-130,-1-2 29,-3-3 290,-16 9-150,6-14 27,-12 6 40,10-18 10,1 0 186,-1-6-240,3-1 388,1-3-451,5-2-17,2-2-78,2-1-22,4-3-34,4-2-17,16-11-5,0 7-1795,13-9 1795,-4 11-29,4 2-27,3 1-51,2 2-1035,1 2 905,0 2-99,-3 2-135,0 2-235,-3 1-257,-1 3-494,-1 0-4912,12 3-2061,-14 1 7833,5 1 0,-25-1 1,-6-1-1</inkml:trace>
  <inkml:trace contextRef="#ctx0" brushRef="#br0" timeOffset="88717">10155 13148 25275,'-46'21'23,"10"-5"-46,39-16 18,3-1 5,13-4-28,-1 0-4229,12-6 4257,-4 1 5,3-2 888,-1-2-893,-1-1 23,-1-1-6,-3 0-1,-2 0 24,-3 1 11,-4 1 16,-4 3 118,-3-4-113,-4 6-27,-2-2-28,-5 5 3386,-3 2-3397,-6 0-12,-15 2 17,2 5-5,-10 2 11,8 4 0,1 3 5,2 2-441,2 0 424,2 2-5,2 1 0,3 0 6,1 2-12,3 1 6,3 1-5,3 0-1,3 0 6,3 1 0,2-1-5,3-1 5,5 0-12,5-2-4,15 4 4,-2-7 7,13 2-344,-5-9 321,3-3-11,3-2-11,0-2-1,2-4 1,-2-1-867,1-4 900,-2-2 17,0-2-2601,-4-4 2612,-3 2-111,6-13 173,-2-4-28,-3-3-304,-6-2 310,-11 10 10,-2-2 286,-2 2-229,-1 0 3078,-3-7-3034,-3 9-5,-3-5 0,-3 10 0,-3 2 332,-3-2-366,-1 6-22,-2-1 791,2 7-702,-2 0 342,4 4-520,-2 0-1,5 3-207,1 0 179,0 4 17,0 1 6,1 4-1,1 2 1,1 0-6,1 3 0,2 2 5,0 2 12,6 11-17,-2-6-5,4 8-29,12 19 34,-11-22-3409,11 21 3398,-15-28-11,-2-2-18,0 0-16,-3 0-5,-2-1-23,-2-1-112,-5 8 50,-4-7-55,-6 7-63,-6-7-682,-22 5 133,5-5-508,-17 2-1077,13-8-840,0-3 3238,-3-2 0,20-3 0,3-2 0</inkml:trace>
  <inkml:trace contextRef="#ctx0" brushRef="#br0" timeOffset="89094">11569 12935 21170,'-3'-4'3422,"0"0"-1943,3 4-1524,-46-45 12,34 34 21,-14-16 1,5 9-5,21 21 49,0 7-22,3 2-5,1 7 5,3-1 0,3 3 1,2 2-7,2 3 1,1 1-783,2 2 788,1-1 0,1-1-134,1 0 140,11 11-17,-8-10 0,8 8-11,-13-12 0,0 0-17,-3-1 0,-3-1-39,-3 0-57,-3 0-60,-4-3-125,-6 0-133,-5-2-186,-8-1-245,-5-1-1681,-23 2 717,7-7-1020,-19 0-22,15-7-1882,-4-5 655,1-3 4106,5-2-415,7-2 0,16 4 0,8 1 1</inkml:trace>
  <inkml:trace contextRef="#ctx0" brushRef="#br0" timeOffset="89250">11490 13000 23573,'-9'37'420,"-2"-2"-370,-2-10-55,-3 2-107,0 1-2213,-12 20 2046,4-5 1,2-6-1,11-15 1</inkml:trace>
  <inkml:trace contextRef="#ctx0" brushRef="#br0" timeOffset="90600">2033 14898 16152,'-9'1'1937,"3"1"-1713,6-2 1407,0 0-1531,84 1-4295,-32-4 4217,9 2 1,3-2-7,-26-1 1,-2-2-705,4 0 1,1-1 692,2 0 1,0-1-706,2 0 0,1-1 688,0 0 1,0 0-332,0-1 1,0 0 342,-2 0 0,0-1 0,-3 0 0,-1 0 16,-2 0 1,-2 0-3,-2 0 0,-2 0 20,26-12 39,-9 1 1182,-9 1-1070,-8 2 95,-9 1 23,-7 2-18,-9 1 1755,-5 1-1895,-8-1-10,-3 0 0,-10 0 55,-4 0 51,-3 0 2454,-3 2-1934,-10 0-380,11 5-73,-4 0-61,17 6 2019,4 2-2177,5 0 219,2 0-297,3 0-39,0 0 23,0 3 5,1 2 11,0 6-11,0 2 0,2 10 0,2-3 0,2 7-17,3-7-28,0 2-16,3 0-40,-1 1-61,0 2-62,0 1-773,2 15 62,-6-7-1029,0 13-1106,-6-13 3070,-7 6 0,4-19 0,-3 0 0</inkml:trace>
  <inkml:trace contextRef="#ctx0" brushRef="#br0" timeOffset="91308">4731 15219 20314,'3'-45'248,"0"-1"0,-1 5 0,3 7-147,5 16-62,-1 5-22,-1 5 1030,0 3-1070,-2 3 391,2 4-401,0 4 16,2 4 188,0 6-199,-1 3 11,-1 4 6,-2 3 22,-3 4 621,-4 4-637,-4 1 5,-5 3-1702,-4 0 1702,-4 0 5,-1-1-5,0-4 12,0-4 4,2-6 74,4-6 95,2-7 22,5-5 151,3-8-285,1-5-11,1-9 89,0-20-67,2 5 17,1-17 1363,1 10-1386,3-3-16,0-2-6,1-2-6,2 2-5,0 0-6,1 2-940,2 3 929,2 2 0,2 4-11,2 2 0,4 3-6,3 4-5,2 2-1,4 2-407,2 5 419,1 2-6,1 4-5,1 3-74,25 10 35,-24 4 272,16 8-267,-33 3 12,-4 3 558,-5 2-542,-5 4-17,-6 1-3094,-7 4 3117,-7-1-6,-8 1 304,-6-2-293,-3-2-202,-2-3 213,0-3 230,0-4-230,0-2 34,1-4 2752,3-4-2707,2-3-80,4-3 97,6-2 299,5 0-310,4-1-23,5 0-28,1 0 377,2-1-477,11 1 55,0-1-11,12 0-17,0 1-11,5 0-11,3 2-12,4 0 96,2 1-191,2 2-106,3-1-79,1 2-850,19 2 184,-13-1-1006,-9-2 0,0 0-3349,6 0-3077,8 0 7681,-26-3 1,-13-1 0,-8-1 0</inkml:trace>
  <inkml:trace contextRef="#ctx0" brushRef="#br0" timeOffset="91645">5690 15082 20244,'-47'-10'-67,"9"3"1799,38 14-1754,2-1 693,2 1-676,6-2 368,12 0-329,0-3-34,24-4 11,-14-3-28,11-4 45,-15-2-1103,-3-1 1131,-2 0 33,-5-1 29,-4 0 28,-4-1 206,-3-6-184,-4 2-22,-2-4 2298,-5 6-2343,-2 0 5,-4 2-5,-2 2 5,0 3 113,-10 2-146,5 3-23,-8 2-28,5 6 18,-1 2 10,-11 13-44,8-1-6,-7 10-6,13-5 0,2 4-16,4 0-62,-1 18 0,6-10-39,2 14-140,5-16-197,5 1-408,6-1-935,8-2-3222,9-2 5025,11 0 0,-27-19 0,-1-3 0</inkml:trace>
  <inkml:trace contextRef="#ctx0" brushRef="#br0" timeOffset="92201">6754 14982 20920,'1'-50'545,"0"-1"0,0 7 0,-2 5-259,-4 7-113,-4 9-33,-4 6-39,-3 7 910,-3 5-978,-27 28-27,16 0-660,5-1 1,1 6 650,5 8 0,4 2-3,3-7 1,1 2-4,-4 12 1,2 1-862,4-9 1,2-1 849,0 2 1,0 1-4,1 1 1,0 1-113,0 0 0,1 3 47,1-3 1,0 4-1,0-2-461,0 7 1,1 0 389,0-6 1,0 2-1,0-3-180,1 5 1,-1-2-71,-1 1 0,0 0-344,0 1 1,-2 0 306,-1-2 1,-2 1-28,-2-2 0,-1 0 30,-3-2 1,-1-2 531,-3-2 0,-2-1-254,1-5 0,-3-2 510,-6 0 0,-2-5 215,-11 2 914,-12-28-1015,33-25-652,3-25 664,14-3-68,4-8-335,3 28 0,1 0 38,1-2 1,2 1-26,2-2 0,1 0-39,1 1 0,2-1-8,9-13 0,4-2-110,5 2 0,2 1-56,-1 0 1,2 1-409,2 6 0,0 4 125,-10 12 1,-1 2-250,2 1 1,0 0-603,-1 0 0,1 2-1297,-1 0 1,1 1 2562,3-2 0,-2 2 0,2-1 0,-1 1 0</inkml:trace>
  <inkml:trace contextRef="#ctx0" brushRef="#br0" timeOffset="92608">7213 15125 15395,'0'4'3400,"0"-1"2039,0-3-5081,-24-60-1644,16 43 1426,-5-17 0,0 5 101,9 25 466,-1 1-544,2 1 187,0 1-512,2 1 72,0 2 29,3 3 883,2 6-822,4 5-6,4 6-16,2 4-6,13 21 17,-5-9-565,8 16 542,-8-14-984,-1 1 966,-2-1-20,-2 1 10,-3-1-11,-4-2-375,-4 0 432,-4-5 32,-7-4-4,-4-5 10,-7-6 0,-2-6 68,-11-6-12,9-5 24,-5-7 478,11-6-462,4-6-6,2-5 45,4-19-101,1 6 194,5-13-238,5 14-24,6-1-60,5 2-63,6 1-145,4 3-219,6 2-363,4 3-516,5 3-952,2 4-2212,3 1 4542,6 1 0,-26 8 0,-1 1 0</inkml:trace>
  <inkml:trace contextRef="#ctx0" brushRef="#br0" timeOffset="93175">7800 15262 21660,'50'-28'0,"0"0"0,-8 4 0,-6 3 17,-7 2-1,-12 3 7,-1-1 1505,-4-2-1533,-1-1 38,-2 0 754,-2 1-737,-2 1 34,-3 4 353,-1 2-409,-4 2 1155,-2 4-1183,-25 2 0,9 7-12,-20 3-71,14 6 83,-1 3 6,1 2-12,3 3 12,0 2-6,3 3-11,2 2 5,2-1 0,4 2-10,2-1 10,4 1-22,4-1-11,1 0 5,7-1-16,3-1-1,8 0-55,7-2-51,7-2-79,7-3-100,8-4-1215,6-6 1115,4-3 55,1-5 129,-1-4 140,-3-5 129,-4-4 67,-5-4 50,-5-5 45,-6-2 34,-5-4 28,-4-4 11,-3-2 5,-3-2-664,-3-2 676,-2 1-28,-2-1-17,-2 2-22,-4 1-17,-1 1-6,-2 2 22,-1 2-5,-2 4-339,0 4 350,-3 4 174,0 5-207,1 4 993,-1 4-1089,1 2 728,1 1-772,1 2 425,0 0-453,0 0-34,1 2 5,-1 1 6,-1 5 12,1 3-1,-1 4-11,2 16-5,5-4 16,3 12-10,6-8-938,3 1 932,5 1-1,2 1-10,3-1-12,2 1-11,1-1-28,0-1-39,-3 0-51,-3-1-61,-6 0-95,-7-1-157,-5 1-1827,-16 11-1403,-1-9 3717,-14 10 0,14-26 0,0-3 0</inkml:trace>
  <inkml:trace contextRef="#ctx0" brushRef="#br0" timeOffset="93516">9224 14927 19893,'0'-4'3994,"0"1"-1899,0 3-1950,-62-30-758,44 23 646,-17-10 1,5 4 5,25 13 201,2 0-268,2 0 125,1 3-97,0 2 0,0 5 11,2 2 367,8 12-378,0-2 5,9 10-562,1-3 563,5 2-12,5 2-10,4 2-1067,4 1 1039,1-1-7,1 0-16,-3-2-28,-1-2-12,-6-1-297,-7-2 280,-7-2-27,-8-2-62,-6-2-150,-9-1-164,-6-2-290,-8-2-297,-3-4-315,-3-4-486,0-4-612,-1-4-1001,0-6-954,0-5-847,3-3 5329,3 0 0,11 6 0,4 2 0</inkml:trace>
  <inkml:trace contextRef="#ctx0" brushRef="#br0" timeOffset="93642">9104 15194 14287,'-4'-45'1159,"-1"-1"1,0 5-1,2 9 95,3 21-784,0 5 1239,0 2-1558,0 2 750,0 2-890,0 6 90,-8 24-67,0-1-23,-9 21-62,0-11 172,-2 5-1398,-3 3 893,-4 9 0,12-26 0,0-1 1</inkml:trace>
  <inkml:trace contextRef="#ctx0" brushRef="#br0" timeOffset="95971">10477 8302 13205,'-5'0'1714,"0"0"415,5 0-1681,71 2-5801,-13-1 5454,2-1 0,6 1-48,-16-2 0,3-1-16,5-1 1,5 0-1,-1 0-396,-11 0 0,-1 0 0,3 0 352,-1-1 0,4 1 0,0-1 0,-3 0 38,5 0 1,-3 0 0,1 0-55,3-1 1,-1 1 0,2-1-397,0 0 0,1-1 0,0 0 417,1 1 0,0-1 1,-1 0 221,0 0 1,1 0 0,-1-1-212,-2 1 1,1 0-1,2-1 6,-3 0 1,3-1-1,-1 0 1,-2 1-3,1-1 0,-4 1 0,3-2 1,-6 2 0,2-1 0,-1 0 0,-4 0 146,14-3 0,-4 1-116,-4-1 1,-2 0 116,-7 1 0,-1-1-105,-5 0 0,-3 0 8,-5 1 1,-2 0 342,18-10-132,-13 2 2110,-11-5-2239,-13 5-107,-13-3 881,-13 5-915,-11-1 29,-9 0 638,0 4 0,-3 0-543,-23-4-45,17 5 0,0 2 33,10 3 1,1 2 33,-1 0 1,0 0 16,1 0 0,0 1 145,-29-2-55,6 3-85,7 1 746,9 2-879,8 0-24,9 2-38,8 2 22,8 3 22,8 3 7,6 2 5,10 2 5,6 4-11,3-3 0,2-1 74,23 11-91,-15-9 0,1 0-22,-7-4 0,1 0-3,16 5 0,1 2-23,-11-5 1,0 0-1066,11 5 0,-2 1 968,-16-6 0,-3 0-331,22 16-2211,-25 1 1,-5 3 2675,-1 14 0,-2 5 0,-20-31 0</inkml:trace>
  <inkml:trace contextRef="#ctx0" brushRef="#br0" timeOffset="96601">13413 9797 16140,'55'0'42,"1"0"1,-1 0 0,-2 0-682,-14-1 0,0 1 644,5-1 1,2-1 2,2 1 1,6-2-1,-6 0 1,7-1 0,1 0-1,-4 0-320,-6 1 1,-4 0 0,4-1 315,5 0 0,4 0 1,-1-1-1,-6 1 13,2-1 0,-6 0-3,-1 1 0,-1-1 11,-6 0 0,-1 0 98,23-3 135,-13-2 39,-15 2 891,-11-1-1048,-11 0-168,-14-2-45,-9-1 23,-16-1 44,-11-2 23,-12 2-320,6 3 0,-3 1 339,11 2 1,-1 0-111,-13-1 1,-1 0 176,16 3 1,3 1 47,1 0 1,2 0 223,-26-1 23,11 0-90,13 2 1331,10 0-1577,11 3-40,8-1-5,4 2 45,6 2 1413,6 3-1413,8 3 50,29 8-78,-3-2 331,-11-4 1,1 1-349,24 7-12,-27-9 1,0 1-9,2 0 0,1 1-654,-1 0 1,0 0 645,1 1 0,-2 1-20,0 0 0,-2 0-2625,25 17 2483,-6 1-267,-23-8 0,-3 3-769,5 13-3707,-13-5 1,-5 0 4296,-4 0 1,-6 0 0,0-26-1</inkml:trace>
  <inkml:trace contextRef="#ctx0" brushRef="#br0" timeOffset="97368">10226 11930 24787,'49'-1'214,"0"-1"1,0 0-1,-2 0 1,1 0-1,-3 0-424,3 0 1,-1-1 174,5 0 1,1 0 18,3-1 1,1 1 2,3-1 0,1 0-315,-18 1 1,0 0 0,0 1 328,2-1 0,0-1 1,1 1-2,0 0 1,1 0-1,1-1-151,0 1 1,1-1 0,0 0 125,0 0 0,0 1 0,1-1-165,-1 1 1,0-1 0,1 0 204,-2 0 0,0 1 0,-1-1-25,-1 0 1,0 1 0,-1-1-10,18-2 1,-1 0 338,-5 1 0,-2-1-305,-6 1 1,-1-1 45,-7 0 0,-2 1-113,-7 0 0,-1-1 2888,25-9-2941,-30 5-241,-12-4-438,-48 1-154,-6 2 810,7 4 0,-3 1-245,4 1 1,-2 2 284,-22-1 0,-3 0-542,13 2 1,0 0 600,-17 0 0,2 0 4,19 2 1,0-1 528,-12 1 1,0 0-165,16 0 0,0 0-295,-7 0 1,3 1 357,-1 0-137,9 2-62,12-1-1020,7 1 900,9 0 1475,8 2-2238,50 16 308,-13-8 82,12 2 0,10 1-145,-4-4 1,4 0 0,-4-1 107,-14-2 0,-3-1 0,3 1 108,18 4 1,4 0 0,-9-1-335,-17-1 0,-3-1 152,-1 0 0,-1 1 1077,-4 1 0,0 0-1771,20 12-604,-11 2-1846,-10 2 3106,-8 5 0,-12-15 0,-3-1 0</inkml:trace>
  <inkml:trace contextRef="#ctx0" brushRef="#br0" timeOffset="97942">12743 13371 12884,'44'-8'25,"0"0"0,-1 0 0,21-4 0,-4 3-22,-17 5 0,-2 1-9,4 0 1,2 0-1,2-1 1,1 0 2,2 0 0,0 0 3,3 0 0,-1 0 0,2 0 0,0 0 5,0 1 1,1-1 2,-1 0 1,0 1-1,-2-1 1,0 0-1,-3 1 1,0-1 13,12-1 0,-2 0 403,-18 1 1,-2 0-390,8 0 0,-5-1 149,-1-2 90,-12 1 1276,-12-1-1277,-10 0 872,-6-1-1146,-10-1-56,-6-3-11,-12 0 28,-9-1 47,1 3 1,-2 1 1470,-24-4-1451,19 4 0,-2 1 75,-2 2 1,0 1 648,1 0 0,1 2-679,1-1 0,1 1-656,-19 0 667,32 3-62,9 0-39,7 0-16,6 0 874,3 3-846,2 2 453,3 3-426,5 4 1229,5 3-1211,7 2-7,6 3 1,8 1-667,7 1 650,5 1 0,3 0-12,1 0-16,-1 2-1641,-2 1 1540,-5 1-90,-5 0-156,-8 2-293,-7 1-596,-10 2-887,-7 3-3181,-14 2 5315,-10 5 0,7-20 0,-4-1 0</inkml:trace>
  <inkml:trace contextRef="#ctx0" brushRef="#br0" timeOffset="98619">10588 15681 16882,'-48'6'384,"-1"0"1,5 0 0,9-2 330,20 0-749,6-2 165,5-1-153,2 1 198,3-1-8,5 1 449,8 1-371,9-1-27,11 1-3427,13-1 3360,14-2-38,-6-1 1,4-1-1205,-11-1 1,1 1 1113,-4-1 1,2 0-1,-2-1-752,8-1 1,-1-1 749,2 0 1,1-1-511,1 0 0,0-1 510,0 0 1,0 0-4,0 0 1,0-1 2,-2 0 1,-1 1 338,-2-1 0,2 0-305,-10 2 0,2-1 0,-3 0 0,5-1 0,-1 1 11,10-3 1,-4 0 66,7-3 57,-11 1 112,-12 0 72,-11 2 1342,-9 2-1420,-9 1 1880,-8-2-2127,-7 0 2963,-8-3-3013,-10-1-6,-9-1 23,-8 0 13,5 5 1,-2 1-115,8 3 0,0-1 114,-11-1 1,0 0 98,-15 0 34,6 1 33,7 2 11,10 1-28,10 2-33,9 1-57,7 0-66,5 1-63,3 0 68,7 1-5,1 2 10,11 1 1377,3 4-1371,8 0 0,5 2-724,6-2 690,4 1 40,4-1-11,2 0-6,3 0 5,0 0-27,0 2 0,-2 1-1,-4 3-5,-5 4-28,-6 2-28,-9 3-129,-17 17-179,-20-6-604,-24 15-3948,-6-21 1,-4-2 4049,12-7 0,2-2 0,-6 3 0,4-3 0,11-6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5:07:39.355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5326 2697 11819,'-9'-54'307,"0"-1"0,0 4 0,-2 6-16,-9-5 220,-3 6 1157,-5 6-1100,-4 14 0,-3 4-267,-10-2-343,8 8 1,-1 4 193,-5 13 93,-3 7 75,-1 9 23,-1 9-1,0 6-8,-1 7-970,25-19 1,1 2 743,0 2 0,1 0-27,0 1 0,1 1-432,1 1 1,2 1 356,1-2 0,1 3-426,-2 18 0,2 0 279,1 8 60,7-14 0,5-5-77,11-12 287,8-6-282,8-8 243,4-5 308,5-5 153,4-9 871,3-7-638,4-9-253,-10-2 0,1-3-9,-8 5 1,1-1 12,9-11 1,0-1-111,-10 7 1,-2 0-134,1-1 0,-1-1-96,0 0 0,-1-1-88,0-1 0,-1 0-876,-1-1 0,-1 0 714,-1-1 1,-1-1-37,-1 1 0,-1-1-177,-1 0 0,-1 0 177,-1 2 0,-1-1 127,0 1 0,-2 1 8,0 2 0,0-1 313,7-26 43,0 5-82,-9 22 0,-1 1 146,4-10 53,-1-2-16,-7 24 195,-2 6-720,-1 6 656,-1 2-1002,-5 15 552,0 3-12,-6 14-21,-2 5 2843,-2 9-2647,-1 7-8,3-8 0,1 2-125,2-8 1,2 0-1209,-4 12 1,1 1 868,5-12 1,0 0-29,2 1 0,0-1-29,2 2 1,0 0-19,0-2 1,2 0-28,2-1 1,1 0-147,1-2 0,1-1-761,12 26 469,6-7-114,5-8-100,5-8 236,4-8 263,3-8 342,22-7 409,-14-10-41,-16-4 1,-1-2 686,14-11 169,-1-9 361,2-4-97,-2-6-732,-1-3 167,-2-3-350,-2-2-273,-4 0-241,-3-1-52,-5 2-247,-5 1-35,-1-8-138,-12 16-63,0-4 105,-10 19-410,-5 6-395,-12 3 561,-12 15 684,-2 3 189,-4 12-361,10 1 724,1 5-57,2 2 535,4 3-201,3 1-606,5 0-657,4 0-294,4-1-356,5-1-9,4-3-12,5-3-61,4-3 174,4-3 256,3-5 296,4-4 274,2-3 498,3-5 8,2-3 85,4-13 0,2-4 1332,2-3-1101,-5 0 0,-2-5 655,-3-16-716,-8-10-212,-3-1-216,-11 0-290,-11 14-460,-3 1-305,-3 0 368,-4 7 1,-4 0-712,-14-12 226,-7-6 279,4 26 551,8 14 529,-1 4 391,0 3 210,0 5 486,-1 4 299,1 7 329,1 3-200,2 5-1294,5 3-605,2 4 0,6 3 0,3 3-1173,4 19-557,7-13-650,4 14-161,8-19-349,4-1-215,4-3-336,5-4-993,4-6-3679,-1-5 8144,-4-4 0,-12-8 1,-7-3-1</inkml:trace>
  <inkml:trace contextRef="#ctx0" brushRef="#br0" timeOffset="510">6676 2331 28539,'-61'-16'-855,"10"9"886,37 34 37,3 2-198,3 1-67,4 1-53,3 13-60,4-11-277,12 16 63,0-24-308,9 4 143,-3-14 376,4-3 259,2-4 387,14-4 209,-7-4 348,23-10 349,-10-11 281,0-3-83,-7-5-508,-7-4-788,-13 8-195,3-8-48,-12 4-391,-6 10-220,0-3-322,-6 13-201,-3 3 264,-3 3 663,-4 2 237,-4 6 163,-3 3 188,-3 5 40,0 4-213,1 3 84,2 2 132,5 2-299,4 0-216,5 10-229,13 0-3543,2-2 3353,10-6-192,0-12 573,2-2-2065,4-4 2213,2-2 102,19-2 24,7-8 270,0-2 39,-4-8 33,-19-2 87,4-10 1912,-13 3-2053,7-20-226,-18 15 352,0-12-480,-7-4-110,-3 11-62,-2-9-101,-2 14-15,-1 4-693,-2 2 743,0 4 67,0 3-17,-1 4-115,0 1-88,1 5 11,1 0 43,2 5-1781,-1 15 552,1-3-1614,0 13 3252,7-4 0,-4-10 0,3 0 0</inkml:trace>
  <inkml:trace contextRef="#ctx0" brushRef="#br0" timeOffset="860">7707 2279 27313,'-6'37'-1261,"0"-1"-4788,-1-8 5972,-1 0 55,0 1 14,0-1 1428,0-1-1387,-1-2-1615,0-2 1649,1-3 30,0-2-44,1-5 2547,0-1-2186,4-6 120,0-1 416,3-4-959,0-8 29,3 0 3467,0-9-3339,10-12-113,-1 2-37,7-12 49,0 6 0,17-17-1122,-6 10 1260,-4 8 0,4-1-28,0 6 0,0 1 30,-5 4 0,0 2 84,27-16 39,-29 27-18,-3 3-147,6 5-186,-8 5-224,4 5-211,-9 7-375,-2 4-220,-1 5-167,-4 6-144,-1 3-246,-4 4-2080,-2 3 446,-2 3 3247,-5 9 1,3-26 0,0 1 0</inkml:trace>
  <inkml:trace contextRef="#ctx0" brushRef="#br0" timeOffset="1544">8395 2783 22529,'13'-46'-138,"1"0"1,3-2-1,3 6 1943,4 14-1721,1 1 1,1-1 23,9-11-68,-11 12 1,0-1-1,10-17-363,-10 8 1,0-4 273,1-5 1,-1-2 67,1-1 1,-2-1-26,-1 0 0,-1 1-841,-8 11 0,0 3 776,-1-1 1,0 0 1,-1 1 0,-1 0 79,-1 3 0,-1 0 65,5-23-300,-4 8 315,-5 10 800,-2 8-829,-5 3-141,0 13 2637,-4 2-2693,-1 9 1536,-1 5-899,-12 14-96,2 3-12,-11 15-96,12-6 1,0 2 1187,-10 24-1070,4-1 1,1 2-517,9-19 0,2 0 227,-5 13 0,2 1-172,5-16 0,2 1-45,-1 14 0,2 3-40,2-2 0,4 2-250,5 8 1,3-1-118,1-14 0,3-5-18,5-5 0,3-5-388,14 5 150,6-6-2919,4-6 3151,5-7 162,4-6-562,1-6 1061,3-4 203,1-7 65,0-6-33,2-7-1679,-2-6 1648,0-3-105,-4-5-875,-1-3 800,-4-3 1122,-2-3-1241,-16 12 0,1-2 6,-3 2 0,1 0 57,1-4 1,-2 0-89,7-9-28,-19 15-77,-16 17 373,-7 4-536,-7 3 432,-9 2 455,-7 4 2432,-7 5-2137,-3 4 1671,-2 6-1434,1 4-2414,2 3 2378,5 2-1426,3 2 393,6 3-625,3-1-139,7 1-451,2-2-682,7 10 487,2-12 887,6 8-761,11-10 23,13-5 584,3-2 2623,5-9-2070,-7-7 145,1-4 1585,-2-3-1320,0-5 1422,8-13-1208,-1-10-310,-2-2-632,-8-4 373,-11 8-133,-3-2-91,-2 0-101,-3 1-3272,-2 0 3255,-1 4 51,-9-6-70,2 12 31,-8-2 65,4 12 236,-2 3 429,2 2-141,-1 5 3573,0 0-3485,1 5 181,0 4-777,0 4-2035,2 5 2342,2 5 0,3-10 0,1 1 0</inkml:trace>
  <inkml:trace contextRef="#ctx0" brushRef="#br0" timeOffset="2376">10311 2234 29583,'8'-10'1012,"-2"2"-588,-6 8 1324,0 0-1748,-64-45 0,32 41-1146,-11-17 1,0 6 1129,7 34 495,-1 3 197,2 2-235,4 2-124,4 1-812,4 0 629,5 2-462,5-2-73,5 10-729,5-11-26,7 5-115,13-8 176,1-8 600,10-1 230,-4-9 323,2-3 177,1-5 314,0-3 154,0-4 255,0-3-145,-3-3-219,0-1-171,-2-1-244,-1 0-122,-3-1-122,2-7-219,-7 5-68,1-3 15,-6 9 23,-3 3 1813,-1 2-1760,-2 4 434,-1 1-505,-1 3-228,0 1 139,-5 6 560,-3 9-102,-3 3-16,0 7-92,5-2-57,1 2-59,3 2 64,1 2-139,4 1-4054,3 2 3476,4-1-34,5 0-2410,18 7 2627,-3-11-16,1-8 0,2-2 207,11-2 225,17-1 143,-15-10 178,0-4 91,1-4-56,-13-3 1,-1-1 114,17-8-118,-17 5 0,-2-2 82,11-8-18,-3-5-47,-2-1-132,-3-5-36,0-2 71,-11 10 0,0-1-568,9-12 574,7-8 42,-21 18 8,-6 7 1774,-6 3-1784,-8 6 2618,-8 3-2676,-9 5 802,-32 7-729,5 6 296,11-2 1,-1 2-294,-19 12-791,15-3 0,1 1 734,11-4 0,0 1 14,-7 4 0,1 1 9,-1 11-53,5-2-99,9 1 28,6-2 163,8-3-188,4-2 466,8-5-497,6-3-1,24-2 83,-2-6-19,14-8 1,3-4-24,8-6-824,-9 0 1,-1-3 867,4-10 28,1-3-2199,-3-6 2202,-3-3-596,-3-4 621,-4-5 5,-2-5-15,-20 23 1,-1-1 0,1-2 0,-1 0 5,-1 0 0,0-4 325,7-23 0,-1-3-95,-10 23 1,-1 0-3,5-19 1,-3 3 233,-10 4 168,-9-6-325,0 19-78,-4-3-340,-2 18-94,5 9 1587,0 2-1403,5 8 3043,1 7-2954,1 16 1,0 6 87,-1 19-13,1 1-103,-1 9-49,1-25 0,0 2-110,-1 21 0,0 2-276,1-12 1,0 1-182,0 15 1,0 3 79,0-19 1,0 1-1,0-2-386,-1 8 1,0 1-970,1-8 0,-1 2 0,0-3 1835,-2 12 1,0-7 0,0 6-1,0-3 1</inkml:trace>
  <inkml:trace contextRef="#ctx0" brushRef="#br0" timeOffset="3671">12473 2157 16936,'-2'-3'593,"-1"0"-626,3 3 55,85-32-2900,-41 25 0,4-1 2840,-3-3 1,4-3 0,-1 3-39,16 4 1,-4 4-551,-12 0 1,-2 1 527,1 0 0,-1 0-156,-1 1 1,-2 1 147,-3-1 0,0 0-281,4 2 1,-2 0 100,12 3-39,0 1 1420,-38 2-1706,-19 7 326,-12 0-1,-20 7 45,-9-1 90,-10 2 123,23-10 0,-1 1 31,-2 0 0,-2 0 30,-1 2 1,-1-1 355,-1 1 1,0 0-276,0 0 1,0-1 252,3 0 0,-3 1 403,-16 6 1,2 0-603,22-9 0,2-1 16,-15 7 1,7-3 185,23-7 128,6-1 96,17-5 78,25-8-554,4-2-93,6-4 0,4-2 21,-14 3 1,1 0-61,15-4 0,0-1 11,-11 3 0,-2 0 3,0 0 0,2-1 14,11-6 0,-1-1-825,-14 5 0,-2 0 827,8-5 1,-3 0 34,2-9 28,-9 0 10,-10 0 1614,-9 1-1608,-6 0-11,-9 2 6,-4 2 22,-7 1 50,-5 1 73,-3 2 84,-1 0 162,-1 3 90,2 1 1203,2 4-1000,4 2-84,5 3-96,3 2 3048,4 3-3293,2 2-14,7 4-4,10 11-220,5 2-18,10 10-347,-1-1 276,3 3 4,0 1-33,1 3-294,3 19-140,-13-7-517,-12-1 0,-6 2-2984,-11 18-390,0-23 0,-3-1 4372,-10 11 0,8-23 0,4-12 1</inkml:trace>
  <inkml:trace contextRef="#ctx0" brushRef="#br0" timeOffset="4322">15949 1972 25939,'4'-53'482,"0"0"1,0 4-1,-2 11-470,-3 21-255,-2 5-120,-1 4-187,-1 4 549,0 5 778,-2 5-304,-10 22 190,-8 26-1280,8-10 0,1 3 772,2-4 0,0 0-69,3 6 1,1-2-216,5-11 0,0 0-3875,2 18 1,2 2 3874,3-9 1,0-1 0,-1-5 0,0-3 0,5 5 0</inkml:trace>
  <inkml:trace contextRef="#ctx0" brushRef="#br0" timeOffset="4679">16442 2200 26193,'-13'26'-416,"4"0"10,17-2-672,4-2 309,3-2 431,4-3 416,30 1 192,-15-9-327,23 0 240,-25-14 314,0-2 352,0-8 234,-4-3-137,-3-3-180,-4-2-2261,-4-1 1783,-4-3-32,-5-13-574,-3 9-2593,-14-22 2363,-1 24-44,-13-7-1547,-14 8 1954,6 9-546,-12-2 814,13 11 223,-10 1 41,15 4 122,-4 2 1588,16 4-1300,4 3-1193,3 13 518,3 2 1,1-2 0,2-5-1</inkml:trace>
  <inkml:trace contextRef="#ctx0" brushRef="#br0" timeOffset="6315">19173 2077 8909,'6'-9'6177,"-1"2"-5013,9-21 1,1-5-102,-3-1-45,7-15 0,-3-2-108,-9 10-65,-6-21-580,-7 32 179,-6-5-205,-15 11-311,1 12 440,-31 2-171,17 14 215,-7 13 0,-1 5-2042,-3 12 2042,11-5 0,3 2 413,0 14-1355,14-11 0,1 1 1024,-8 20-478,12-20 1,3 0-111,1 9-836,7-2 291,3-6 40,9-2 1760,4-4-1772,7-4 38,4-4 2420,4-4-1942,16-4 582,6-10-76,2-8-45,-17-7 1,-2-4 549,7-10-1180,-7-2 0,0-2 1084,1-8-518,-10 11 1,-3 0-756,2-12 808,-2-1-249,-3 0-27,-3 0-199,-1 4-122,-2 3 325,-3 6 98,-1 6-21,-2 6-206,-2 6 2135,0 3-2520,0 3 1185,0 2-1122,-1 3 1046,-2 5-604,-3 6 93,-7 21-64,-2 13-516,1 3 548,2 2-1169,7-13 791,2 1-2132,5 19 635,3-28 1,4-1 1032,6 10 0,1-3 0,4 5 0,5-10 0</inkml:trace>
  <inkml:trace contextRef="#ctx0" brushRef="#br0" timeOffset="6748">20014 1819 29708,'-28'-38'-1125,"0"0"1,1 1 0,1 12 424,-9 30 1770,-1 8 1,-3 6-460,5 2 1,1 4-1109,-14 12 0,2 5 770,13-2 1,5 3-379,6 0 0,5-1 303,5-9 0,5-2-68,4 4 1,8-1-458,12-5 1,6-3-1048,14 17 326,-5-21 0,1-5 134,15-6 5,6-3 591,5-5 198,-28-3 0,0-2 49,2-1 1,0-1 193,1-2 1,2-2-1122,15-6 0,4-4 233,2-4 1,0-2 752,-1 1 1,0-4-375,-8-5 1,0-5 0,-6 1-128,-10 6 1,-4-3 538,0 0 0,1-4 0,-5 2-32,-9 2 1,-3 0 56,-1 1 0,-1-1 193,-1 0 0,-1 1 323,5-29 77,-3 5 6,-4 5-61,-4 6-192,-4 6-90,-3 5-141,-4 5-147,-2 6 317,-5-1-541,5 11-37,-2 0 5,5 10 209,1 5 378,0 5 1108,-3 8-1099,-1 9 38,-2 8 254,-1 7-446,3 8-103,-1 7-244,3 6-122,3-27 0,1 2-118,-2 17 0,0 5-393,0 3 0,-1 1-147,1 0 0,1-1-72,-1-5 0,3-2-2286,1-7 0,3-2 2762,4-1 1,1-2 0,-1 20 0,6-19 0</inkml:trace>
  <inkml:trace contextRef="#ctx0" brushRef="#br0" timeOffset="7215">20447 1999 27509,'49'-19'337,"0"-1"0,0 1 0,11-7 1,-3 5-128,-9 17 1,-2 4-994,-13-3 0,0 0 788,-1 0 0,0-1-712,28-4 760,-4-2 12,-22 3 1,0-2 432,13-3-468,7-5 151,-26 6 265,-6 1 482,-7 1-505,-4 4 212,-7 1-311,-4 3-516,-5 0 253,-6 1 1161,-5 3-746,-3 3 59,-2 5-535,-2 3-2402,0 2 2509,3 4 907,-3 14-1320,8-7-237,1 9-432,10-11-317,4 0-87,5 0-109,4-2 45,18 9 484,-2-8 484,11 3 350,10-8 384,-10-7 374,11-1 291,-15-8 404,-4-4 258,-4-4 73,0-13-596,-10 1-455,-3-10-590,-8 3-473,-6-2-325,-4-3-280,-4-3-234,-5 0-96,-2-1 343,-8-11 271,5 13 335,-5-5 403,10 19 301,1 3 197,-2 2 168,5 6 78,-1 1-35,6 9 3904,2 1-3554,0 7-688,2 3-379,1 5-2043,3 15-608,4-6-4242,6 10 6760,6-9 1,-7-14 0,0-2-1</inkml:trace>
  <inkml:trace contextRef="#ctx0" brushRef="#br0" timeOffset="7504">21708 1835 32767,'1'-6'0,"1"2"0,-2 4 0,56 14 0,-31 4 0,9-2 0,0 2 0,-13 15 0,4 17-1794,-11-11 830,-1 11-16,-14-15-883,-7-3 996,-6-4 914,-28 3 738,14-16 1110,-16 0 526,18-26-1101,9 0-1320,2-22 0,15 8 0,7-10 0,8 7-278,9 3 0,5 1 479,9-8-622,-4 8 1,1 3 579,8 2 125,2 2 469,1 3-2187,-1 2-8397,-4 3 9991,-7 3 0,-17 3 1,-7 2-1</inkml:trace>
  <inkml:trace contextRef="#ctx0" brushRef="#br0" timeOffset="7766">22662 1740 32767,'0'-5'-1575,"0"2"2440,0 3-155,-30-42-710,19 36 0,-23-30-106,29 47 212,3 10-1347,5-3 963,5 8-26,6-4-1066,4 3 1503,3 3-836,3 2 745,15 19-1744,-8-11 1741,-11-11 0,1-1 480,8 11 55,-1 0-490,-2 1-256,-5-1-240,-4-2-497,-7 10-120,-8-14-9,-7 5 193,-8-18-155,-6-3-1324,-5-6 2126,-6-3 1,14-4 0,-1-1 0</inkml:trace>
  <inkml:trace contextRef="#ctx0" brushRef="#br0" timeOffset="7921">22549 1745 32767,'-15'46'-2458,"0"1"0,0-1 1,-5 17-1,3-9 333,2-17 0,8-16 0,2-10 0</inkml:trace>
  <inkml:trace contextRef="#ctx0" brushRef="#br0" timeOffset="8338">24093 1914 23723,'15'-45'-110,"-1"1"1,-1 4 0,-3 9-448,-8 17 47,-2 7 1367,-1 3-1699,-1 3 2673,-5 10-958,0 2-738,-3 12 2588,-1 14-2495,5-6-133,0 13-678,12 4 384,9 3-63,6 2 1,-4-20 0,-6-16 0</inkml:trace>
  <inkml:trace contextRef="#ctx0" brushRef="#br0" timeOffset="8497">24159 1357 24192,'-1'-6'-3146,"-1"0"1535,2 6-1666,0 0 0,0 0 0</inkml:trace>
  <inkml:trace contextRef="#ctx0" brushRef="#br0" timeOffset="9071">24465 1882 32767,'13'36'-4366,"0"-3"2775,-4-10 857,0 0 302,-1-2 103,-1 12 125,-4-14 74,0 7-915,-4-18 1394,0-3 131,0-2 275,0-2 472,0-1-62,-1-5-1123,1-1 120,0-13-61,1 1-59,10-34 44,0 18-1249,12-23 775,-2 23 28,4-2 1127,2 2 1,1 3-274,13-4 344,-12 13-183,8 0 21,-6 13 130,-9 5-216,13 6-264,-16 4-333,4 7-250,-10 3-343,-3 3 748,-2 3-1305,-2 2-153,-3 2 563,0 2-5,-3-1 350,-4 10 366,0-10 266,-3 5 371,0-8 274,2-8 68,1 0-279,3-9-43,2-5-176,1 0-546,3-5 1356,5-4-1255,14-13 0,-1 0 0,12-9 0,-7 5 0,2-2 0,13-13 0,0 3 0,-3 0 0,-6 12 0,-16 11 0,-2 5 0,3 3 0,-7 2 0,4 4 0,-1 11 0,-3 0 0,11 33 0,-10-17 0,7 18-2651,-9-20-595,2-1-2115,11 8 768,-2-10 216,10 6 3732,-1-11 1,-13-9 0,0-2 0</inkml:trace>
  <inkml:trace contextRef="#ctx0" brushRef="#br0" timeOffset="9421">25947 1991 16361,'7'-7'6317,"-2"2"-1946,-5 5-2167,25-67-1201,-22 41-1136,5-17 1,-6 1-712,-20 21 468,-12-1-121,1 10 762,-3 5 862,-4 3-1225,-12 4 1352,11 5 691,-9 4-1945,19 5 0,3 3 0,3 2 0,3 3 0,4 0 0,1 13 0,7-9 0,1 7-1007,8-12-1201,3-1 156,15 6 847,0-8 621,11 3 433,-6-11 763,1-4 500,1-2 305,0-3 773,9-9-314,-10 0-1876,6-9 0,-13 1 0,-4-4 0,-2-1 0,-3-2 0,0-13 0,-5 7 0,0-8 0,-5 13 0,1 4-3185,-2 2 2192,1 2 221,-1 3 86,0 5 195,0 2 82,-1 6 591,-2 8 340,-1 2 3260,-3 11-3384,2 1-452,0 20-25,2-8-936,2 15 438,5-15-2393,9 18 120,3-13-802,10 13-1235,1-18 4933,9 1 0,-16-16 1,1-3-1</inkml:trace>
  <inkml:trace contextRef="#ctx0" brushRef="#br0" timeOffset="10447">26613 1993 32767,'13'-40'0,"1"-1"0,-1 1 0,5-16 0,-5 9 0,-8 10-589,-5 7-192,-7 2-27,-5 7 872,-15-1 489,-8 10-1013,-1 3 1447,0 14 47,10 7-1034,1 6 0,-1 5 0,2 5 0,0 4 0,3 3 0,-2 18 0,10-13 0,1 11 0,12-10 0,6-13-874,5 3-254,3-16 769,2-5 522,1-4 636,1-3 376,-1-3-951,1-4-224,-1-3 0,0-4 0,6-10 0,-7 4 0,3-7 0,-6 3 0,-4 8 0,-1-3 0,-4 9 0,-3 3 0,1 1 0,-2 2 0,0 8 0,0 2-117,-1 10-4063,1 32 3483,-1-12 350,1-5 1,-1 0-2393,-1 15 2064,-3 5 353,-1 6 320,2-29 0,-1 1-239,0 2 1,0-1 212,0 1 1,-1 0 19,1 0 1,0 0 0,0-1 1,0-1 4,-5 27 74,1-7 2,-2-10 51,-1-9-52,-3-11 2098,-3-9-1938,-4-8 208,-1-7-141,-1-8-172,1-9-172,2-8-205,3-5-65,5-7-320,3-4-27,5-4 127,9 11 0,3-2-211,10-19 436,-3 19 0,6 1-192,10 0 1,4 3-427,-7 8 0,2 1 726,10-7 1,3 2-516,3 3 0,0 3-313,-10 6 0,0 0 519,9-3 1,1 1-960,-5 2 0,-1 3-782,18-9 1050,-23 10 0,-1 0-638,7-3 2299,-7 2-88,-6 1-846,-1-2 1045,-12 5 1348,-3 0-1552,-9 4-448,-5 3 1610,-1-1 2239,-3 2-1585,-2-1-118,1 1 1238,-3-1 1548,4 2-3482,0 0 377,5 2 41,1 0-211,1 2-2109,0 1-108,2 3-305,2 2 229,3 2 94,3 1-52,3 2 145,3 1-377,3 1 1804,2-1 215,1-1-61,0-2-3567,-1-2 3351,-1-2-117,10-5 275,-11-3 139,9-5-87,-15-3-630,6-8-297,-5 2-233,4-8-2398,-8 3 1824,0-3 1749,2-16-2466,-4 8-71,2-10 628,-4 15 117,-2 2 75,0 2 248,-3-2-2,-3 7 3182,-2-1-6713,-9 6 4864,1 6 575,-6 0 343,1 6 578,-10 6 96,4 1-1971,-7 8-543,9 0 0,3 3 0,1 2 0,5 2 0,4 4 0,3 1-1273,6 2-1383,6 0 216,7 1 701,6-2 632,6-1 382,4-2 695,6-2 1319,3-4-829,-9-8 0,2-2 897,17 3-665,-18-7 0,2-1 585,26-6 1036,-17-4-1181,17-15-834,-33 1-298,2-13 0,-14 3-29,-4-6-780,1-26 1647,-4 12-1162,-2 5 0,-1 0-1203,0-7 882,-2 18 1,-1 2-316,0-8 258,-1 3 206,0 5 110,0 5 946,-2-4-725,1 11 2,-1 0 19,1 11-52,1 5 72,0 1 99,3 12 86,2 1 189,4 12-2872,7 2 2998,3 5-2193,6 7 2278,6 2-1535,1 5 1491,4 3-931,-2 3 529,0 1-77,-6 1-306,-5-1-238,-9-3 681,-8-5-2671,-32 9-215,-6-16 3223,-2-11 1,-1-5-1,3-4 1,-3-2-1</inkml:trace>
  <inkml:trace contextRef="#ctx0" brushRef="#br0" timeOffset="13954">5281 4019 20905,'-29'-37'24,"1"-1"1,1 4-1,-1 11-20,-31 43-2941,8 3 3097,14-3 1,0 1-33,7-1 1,2 1-36,0 1 1,0 1-16,1 0 1,0 3-1065,-4 10 1,2 1 1187,9-9 1,2 1-46,-3 7 1,6 2-442,11-2 1,6-2 88,9 17-391,1-18 1,2-2 14,22 8-125,7-5-276,7-4-188,5-4 525,-25-14 1,0-2-176,1 0 1,0-1-860,14 1 1,1-2 1056,-13-4 0,0 0 240,9 0 0,-1-2 13,9-6 338,-6-3 570,5-13 212,-18 4 220,1-6 1909,-19 6-1675,-6 2 3064,-5-4-3334,-6 5 1510,-5-1-1825,-4 6 1458,-3 2-812,-9 0-958,6 3-4,-5 1-18,9 3 84,1 1 110,3 2 78,1 2-139,3 0-125,1 1-149,4 2-130,0 0-60,4 1-123,2 0-142,4 0-34,5-1 6,5-1 93,4-1 166,19-1 99,-7-3 92,11-1-386,-12-3 598,-2-2 33,1-4-56,0-3-31,1-4-18,0-2-30,1-4 2,0-1 4,-2-4 59,7-14-120,-14 8-921,4-23 724,-21 22-118,-2-9-82,-11 15-120,-2 1-53,-7 3 10,-13-8 51,5 10 104,-10-5 109,10 10 774,-4-7-475,8 3-138,3 0-41,9 4 1054,9 5-917,4 2 68,17-6 30,0 5-510,12-3 482,-4 5-11,0 3 6,1 0-20,-2 3-139,-3 1-78,-2 3-87,3 6-3227,-8-1 3230,2 5-7,-8-2-219,-3 1 178,-1 3 289,2 11-312,-3-3 32,2 9 38,-6-7 34,1 3 10,4 13-84,5 5-73,2-1 2366,3-2-3009,-2-14-544,3 0-918,2-4-2575,2 0-3477,-3-8 8399,-2-3 0,-10-8 0,-5-3 0</inkml:trace>
  <inkml:trace contextRef="#ctx0" brushRef="#br0" timeOffset="14476">6753 4164 17870,'-5'0'3191,"2"0"70,3 0-3338,-27-8 25,22 9 81,-18-3-7,30 11-58,1 1-96,2-2 146,1 1 8,2-2 11,1-1 15,2-1-38,1-1 17,1-2 55,0-1-17,1-1 10,-1-1-3,1-2 11,0-3 27,7-7-32,-9 2 19,3-5-19,-11 4-32,-4-2-12,-2 0-21,-8-9-18,-9-2-63,-3-1-8,-7 3 15,4 7 18,-1 4 26,-2 2 21,-1 4 13,-12 2 34,8 4 22,-9 4 21,13 4 15,-5 9-19,9-1-21,-3 8-11,13-4-69,4 2-1,3 2-7,2 2-24,4 0 3,3 1-40,5 1-14,3 0 10,5-1-13,3-1 6,4-1-19,4-2-3438,3-1 3335,5-1-168,4-3-884,4-2 483,5-3-319,2-2-247,2-4-976,1-2-1884,-2-3 4283,5-5 1,-29 2 0,-2-2 0</inkml:trace>
  <inkml:trace contextRef="#ctx0" brushRef="#br0" timeOffset="15242">7695 4120 10539,'4'0'5540,"0"-1"-5594,-4 1 457,40-62-50,-31 38 491,13-12 1,-7 0-246,-36 6-447,4 13 909,-29-8-731,-13 27-527,7 3 354,11 8 1,2 5 128,1 7-20,-9 15-23,20-8-46,3 3-3,6 2-126,4 1-107,5 0-56,4 12 3106,7-14-3167,16 15-40,4-29 54,15 2 80,19-15 82,-8-5-234,-15-5 1,1-1 272,2-5 1,-1-2 81,16-8-44,-18 5 1,-2-1-2426,5-9 2568,-6 0-34,-6-2-91,-5 1-28,-6-1-71,-4 0 8,-5-8-48,-5 1-88,-2 2 305,-3 7-370,0 13-3,-1 3 3438,1 2-3314,-1 3 81,0 3 113,0 2-136,-2 5 32,-11 31-23,10-15 14,-4 32-50,18-31-64,5 5-58,8-10-72,5-3-3222,6-1 3398,6-3 17,-1-7 1,1-1-2277,24 1 2289,-17-4 0,1 0-752,-10-4 0,0-1 762,1-1 1,1 0-420,-1-1 0,1-2 419,-2 0 1,2-1 409,10-5 0,-1-2-401,-11 3 0,-2-2 481,9-3 0,-3-2-445,5-11-103,-7-3 19,-8-3 3,-5-22 1649,-10 10-1630,-6 15 0,-2 0-23,-2-17-3,-1 1 14,0 1 66,-1 0 11,0 1-180,0 8 1,0-1 207,-1-6-29,1 12 1,0 2 503,-1 7-358,0 8 781,-1 3-778,1 6 317,-1 3-403,-1 2 3526,-11 22-3278,-5 16-209,2-3 1,0 3-1162,3-4 1,2 0 1111,-2 4 0,1-1 38,-3 20 9,3 4-51,3 2-152,6-29 1,2 1-215,2 13 1,2 0 14,2-11 0,2-1-87,1 9 1,6 0-868,10-7 1,4-3 500,-4-8 1,1-2-211,9 6 1,3-3-3996,1-4 1,0-4 4469,10 6 1,0-2 0,-34-16-1</inkml:trace>
  <inkml:trace contextRef="#ctx0" brushRef="#br0" timeOffset="15403">8566 3984 21757,'-3'-5'160,"1"2"-1359,2 3 903,62-31-6016,-26 23 5567,7-7 1,3 1-2635,3 16 3733,10 2 0,-27-1 0,-2 0 1</inkml:trace>
  <inkml:trace contextRef="#ctx0" brushRef="#br0" timeOffset="15741">9355 3899 19411,'-42'13'156,"-1"0"0,4-1 1,10 1 2038,21 2-2248,4 1 25,3 1 885,7-2-862,5 1-2365,8-3 2374,6-1 83,7-6 1,3-1-205,12 0 94,-9-3 1,0-1-220,2-6 228,-1-2 47,-4-3-17,-2-3-382,-5-1 408,-3-2-2,-5-2 2696,-5-2-2681,-4 0-12,-7-1-7,-2 0 1179,-7 0-1182,-3 1-10,-6 3 6,-5 2 8,-3 3 113,-16 2 310,8 5-239,-24 6-123,22 4 246,-9 7-287,15 0-25,1 4-12,3 2-1,2 3-18,3 3 15,5 4-29,2 1-29,6 5-332,7 18-225,8-10-1202,11 13-377,9-16-6904,3-5 9081,0-5 1,-16-14-1,-6-7 1</inkml:trace>
  <inkml:trace contextRef="#ctx0" brushRef="#br0" timeOffset="16250">11934 3782 25314,'-31'39'-168,"0"1"0,2-1 0,8 2 18,18-5 0,5 0-2806,-1 4 0,2 0 2805,-1 1 0,2 1-86,1 2 1,2 0 31,0 0 0,1 0-532,1 1 1,0 0-890,1-1 1,1 0-2660,-2-5 0,1-1 4101,-2-5 1,0-3-1,1 2 1,-4-13-1</inkml:trace>
  <inkml:trace contextRef="#ctx0" brushRef="#br0" timeOffset="16603">12597 4127 19546,'-6'-41'647,"1"0"1,0 4 0,-3 8-502,-6 22-74,-4 3-27,-2 8 0,-2 5 22,-10 19-28,7 1-22,-6 15 22,13-6-947,3 4 953,5 0 11,5 0 18,4-4 38,8-3 16,5-4 18,7-5 0,4-3-12,3-5 6,2-5-131,3-5 198,19-7-134,-10-6-302,13-7 391,1-13-72,-14 2 11,8-8 16,-21 6 1,-4 0 5,-6-3-5,-7 1-12,-5-2-16,-9 2 892,-5 1-920,-9 3-3168,-8 2 3150,-6 5-4,-7 2-378,-3 5 377,-3 4-5,0 2-6,2 3-12,5 2-27,6 2-194,7 4 138,7 2-1412,7 21-8352,16 1 9411,0 4 0,6-14 0,-7-16 1</inkml:trace>
  <inkml:trace contextRef="#ctx0" brushRef="#br0" timeOffset="17220">14494 3607 20187,'28'-33'239,"-1"1"1,0 0-1,11-13 1,-9 12 294,-22 27-517,-2 3 700,-2 4-700,3 14-6,-2 3 1,1 16 375,-2 1-375,-2 7-1,-1 6-1227,-3 0 0,-3 2 1221,2-18 1,0 0-1,-4 19 1,0-2 69,-4 3-70,0-5-10,2-2 10,1-9-5,3-3 11,1-1 1,2-11 49,1-1 118,1-14 17,1-3 3276,0-3-3304,0-4 279,2-3-385,2-6-17,2-5-12,2-2 12,0-6-28,2 0 22,0-4-11,2-1 6,-1-1-11,1 1 16,2 1 0,0 3 23,8-5-1426,-4 10 1375,5-1-5,5 9-23,-3 7 11,10 1 1,-6 5 16,3 4-784,2 3 773,1 7 5,1 3-2689,0 4 2679,-2 4-18,11 15 572,-13-7-577,5 9 6,-20-12-1,-7-4 23,-8-1-5,-13-2-6,-31 5-1,-4-8-211,11-7 1,-2-2 205,-25 0 3,30-6 0,-3-2-46,-10-1 1,-6-1-1,5 0 23,9-2 1,2 0-73,-29-2 0,9-2-104,31-6-554,11-2-2462,9-3 927,11-3-2930,8-4 5029,15-4 0,-14 13 1,4 0-1</inkml:trace>
  <inkml:trace contextRef="#ctx0" brushRef="#br0" timeOffset="17552">15550 3697 15129,'-34'42'41,"0"1"0,2-5 0,11-3 794,28-8-773,5 0 984,6-1-978,3-3 10,2-2 6,1-4 761,0-2-722,-2-5 17,-1-2 5,-2-3 2252,-1-3-2184,7-4 1738,-7-2-1889,7-4-12,-9-2-2266,0-3 2261,0-2 485,5-13-502,-5 5-17,2-9 0,-6 8 6,-2 0 0,1-7-6,-4 9-11,1-9-17,-6 18-28,0-3-72,-2 10 3251,0 2-3503,0 1-2158,0 3 735,0 5-1557,0 0-4740,1 5 8089,1-4 0,-1-2 0,1-2 0</inkml:trace>
  <inkml:trace contextRef="#ctx0" brushRef="#br0" timeOffset="17793">16346 3383 20017,'15'-50'748,"0"0"1,-1 8-1,-4 7 649,-8 18-1285,-2 11-56,-1 6-45,-1 7-11,-6 28 3,1-5 0,1 2-1721,-2 2 1,1 2 1714,-2 7 0,0-1 3,2-7 0,0-1 161,0 2 0,0-1-161,0 1 0,0-1-9,1-1 1,1 1-34,0 9 0,2 3-59,4-3 1,1 0-303,1-1 0,1-1 280,4-6 0,3-3-236,8 7-406,3-2 43,0-6-2157,6 5-1288,-7-13 3851,4 1 0,-16-17 0,-1-3 1</inkml:trace>
  <inkml:trace contextRef="#ctx0" brushRef="#br0" timeOffset="17985">16216 3777 18067,'-28'-39'71,"0"0"0,2 2 0,12 11 2043,23 21-2142,7 1 866,7 2-967,6 1-33,7 1-455,12 2 1,3 2 45,-19-3 1,3 2-373,8 0 0,7 1 0,-5-1-2297,1 0 0,-3-1 921,1 0 0,-1 0 1999,-2-2 0,-5 0 0,-9-1 1,-2-1-1</inkml:trace>
  <inkml:trace contextRef="#ctx0" brushRef="#br0" timeOffset="18177">17061 3425 10416,'1'-9'8004,"1"2"-6469,-2 7-348,1-64-195,-4 38-231,2-15 1,-3-1 638,-7 13-1126,2 5-99,1 7-80,6 14-45,-1 4-27,1 6-18,0 7 12,-1 8-11,1 27-985,1-3 973,1-12 1,2 1-12,3 22 3,1-12 0,1 1-8,-1-12 0,-1 2-99,5 21 0,0 4-420,-1-4 1,1-1 182,-2-10 0,1-1-132,0 5 0,0-6-950,3-4-1355,0-5-5668,-1-7 8463,-2-7 0,-5-10 0,-1-5 0</inkml:trace>
  <inkml:trace contextRef="#ctx0" brushRef="#br0" timeOffset="18367">16929 3771 22020,'-4'-43'91,"-1"0"1,0 3-1,6 9-135,23 19-46,-2 4-50,13 0-78,-3 5-86,5 2-93,3 0-135,4 2-582,3 1 106,1 1-793,-15-1 0,2 1-1762,1 0 1,0-1 2156,-2 0 1,-2 1 595,20 0 0,-37-2 0,-6 0 1</inkml:trace>
  <inkml:trace contextRef="#ctx0" brushRef="#br0" timeOffset="18701">17797 3571 10751,'3'-5'6318,"-1"2"-5948,-2 3 228,-66 6-291,38 3-125,-12-1 0,2 2-40,17 12 843,3 2-830,6 2-25,4 1-193,4 0-125,5 1-1798,6-1 1748,3 0 1907,19 8-1736,-1-14 1,1-1-67,20 12 405,-16-15 1,-1-4-289,6-2 13,-2-5 53,-2-2 12,-3-3 66,-5-6-33,-4-1 3138,-6-6-3155,-3-2-248,-6-4 232,-3-1 724,-3-3-708,-10-16-242,1 8 209,-8-13 5,2 15-11,0-1-3012,-1 2 3057,0 1-1080,-11-5 1057,7 9 114,-9-2-108,-5 9-84,13 8-156,-18 14 27,26 4-290,-4 21 77,13-11-200,3 8-193,6-6-295,5 0-610,4 1-1782,3 0 2970,5 2 0,-10-12 1,0-1-1</inkml:trace>
  <inkml:trace contextRef="#ctx0" brushRef="#br0" timeOffset="19310">18383 3715 16146,'0'-7'4442,"1"1"-3390,-1 6 1094,0 0-6051,9-59 4113,-6 41 803,7-42-991,-10 57-21,1 6 13,-1 4 11,0 7-8,2 18-1,0-2-52,2 14 30,-1-9-7,0 2 1,-2 0 30,0 0-23,-3 0 15,0-4 6,-3 0 1,-1-7 1,-1-2-18,1-5 1,0-5 152,0-1 3375,3-8-3386,0 0-22,3-8-79,1-4-11,0-4-22,3-4 10,0-4 18,4-3-12,0-3-558,3-3 581,2-2-5,2-1-12,4 0 0,2 2-11,3 2-1,0 4-4,2 5-1,-1 5-42,1 3 31,-1 4 0,0 4-22,0 0 27,-1 6-5,-1 2-5,-1 5-12,-1 3 17,-3 4 22,4 25-16,-10-14-1925,3 19 1913,-11-23-17,-1-1 1,1 0 498,2-3-504,6 5-2647,1-9 2675,6 3 1008,8-9-1002,-4-6-6,9 0 0,-6-6 0,0-4 22,2-1-2128,-2-6 2129,0-2-254,-3-4 242,-2-5 0,-2-1 12,-3-6 5,-2-1-6,-1-1 2015,-3-1-1959,4-13-1730,-4 2 1736,0 0 1003,-5 9-986,-2 14 351,-1-3-318,0 8-8,0-3-25,-1 10-23,0 2 2717,-1 2-2756,1 3 1720,-1 0-1759,0 7-6,0 2 218,0 7-217,0 3 5,0 5 0,3 5 5,2 4-1388,5 4 1383,3 6-11,4 3 0,4 3-23,4 2-16,2 1-40,2 0-78,0 0-457,-9-8 0,-2 0-175,-1 9 170,-4-13 0,-5-2-1988,-17-4-6383,-2-6 8272,-6-6 1,7-10 0,4-5 0</inkml:trace>
  <inkml:trace contextRef="#ctx0" brushRef="#br0" timeOffset="20060">20631 3871 25406,'16'-37'-261,"0"-1"0,0 1 0,-6 15-17,-10 26 900,-1 3-769,-5 14 79,1-2 26,-3 10 8,5-5-263,0 12 202,6-8 267,3 9-231,7-14 134,4-1-235,6-1 11,6-3 610,24 5-566,-8-8 68,-5-5 1,1-2-1211,8-2 1266,13-2 26,-23-6-1,-4-4 12,-6-4-911,-4-4 905,-5-2 18,-5-4-24,-5-4-10,-3-1 5,-3-2-16,-3-1 10,0 3-5,-4 2 0,-1 4 0,-3 3-11,-2 4 1122,-1 4-1145,1 3 1058,-2 3-1046,2 2-12,-1 3 12,1 3-6,0 4-6,2 3 0,2 2 6,3 2-5,1 2 10,6 1-5,2 0-11,5 1-3386,3 0 3385,4-1 12,15 6 0,-6-7 0,14 4 0,-10-9-11,26 2 11,-24-8 34,16 1-17,-32-11 22,1-9 3375,-7-1-3352,-1-21-34,-9 7-11,-5-11-3398,-2 5 3409,-5-2 5,-1-2-10,0 0 45,-6-9-1129,5 14 1095,-3-5 5,5 18-22,1 4-6,2 2 2845,1 4-2878,2 3-34,1 2-12,2 2 1608,0 0-1904,3 8-84,1 1-353,5 9-459,6 1-991,4 4-3183,6 2 4586,7 4 0,-14-13 0,1 0 0</inkml:trace>
  <inkml:trace contextRef="#ctx0" brushRef="#br0" timeOffset="20259">21933 3826 18246,'0'-6'3629,"0"2"-1528,0 4-2174,-3-2-61,5 14-96,-1 2-106,7 15-947,7 16 163,-3-11-677,6 10-1923,-6-16-4396,0-4 7609,-3-4 1,-4-9 0,-2-5 0</inkml:trace>
  <inkml:trace contextRef="#ctx0" brushRef="#br0" timeOffset="20442">22072 3474 22083,'-5'-39'-171,"-1"0"0,-3-22-120,8 59-34,0 5-33,0 3-432,0 6-1159,-2 5-2336,1 5 4285,-1 8 0,1-14 0,0 0 0</inkml:trace>
  <inkml:trace contextRef="#ctx0" brushRef="#br0" timeOffset="20700">22484 3297 22192,'-15'-40'132,"0"0"1,1 1 0,2 16 209,8 28-319,-1 38-4042,4-6 4013,3-3 1,0 1-1,8 18-1349,6 7 1341,-6-29 0,1 1-79,1 1 1,1 0 52,1 1 1,1 0-31,-1-2 0,1 3-291,0 3 1,0 4 0,-1-3-176,-1-2 1,-1 0 112,5 19 0,-2-3-590,-8-4-281,-4-6 1531,-2-6-2988,-6-6-912,-3-8-582,-4-6 4245,-1-7 0,7-5 0,1-3 0</inkml:trace>
  <inkml:trace contextRef="#ctx0" brushRef="#br0" timeOffset="21163">22348 3966 9321,'-5'-51'1170,"0"0"1,1 4 0,2 7 1761,7 10-2680,4 2-67,29-20-291,6 17-476,-14 10 0,1 3 425,24 2-14,-22 11 0,0 1 1161,18-3-1015,-17 2 1,0 0 1792,25-10-1727,-18 1 26,5-8-11,-24 3-23,-6-4 58,-3-15-13,-7-6-25,-2 0 2843,-7 4-2763,-1 14 71,-3 3 63,1 3-2562,-1 2 2696,1 2 29,2 4-26,1 2-71,1 3 297,1 2-550,1 2-71,3 11 14,1 3 5,4 13-17,1 4 16,3 9-16,1 5-7,-2-5 0,0 1-773,5 22 773,-5-19 0,-1 1 5,-2 0 1,-2-1-1,3 20-12,-5-22 1,-1-2-2,-1 9 10,-1-5-2012,-2-6 2013,-1-7-260,-2-5 268,-1-7 2121,0-3-1681,3-7 452,0-6-823,2-7 3141,2-5-3180,2-7 18,5-3-12,2-6 5,4-4-582,4-2 571,5 0 14,4-1-2974,4 3 2984,2 1 12,3 4-951,2 2 923,-1 5-6,0 2-16,-2 5-17,-1 4-6,10 4-67,11 22 5,-10-3 456,1 20-582,-26-8-149,-4 4-203,-3 4-1825,-4 21-1150,-5-11-5534,-4 11 9039,-3-22 1,0-17 0,0-6 0</inkml:trace>
  <inkml:trace contextRef="#ctx0" brushRef="#br0" timeOffset="21610">24677 3330 12793,'21'-58'813,"-1"0"0,1-1 1,-2 2-1,-1 1 1,-6 30 1508,-10 28-2345,0 8 1465,1 10-1431,3 13 11,2 10-925,3 13 900,-4-24 1,0 2-1,1 4 0,0 0 418,1 3 1,0 1-422,-1 1 1,1 2-639,-3-4 1,0 3 0,0-2 579,-1 6 0,0 0-43,0 15 1,-2-2-68,-3-19 1,-2-2-681,0 0 0,-1 0 459,-1-1 0,0 0 245,-1-2 1,0 0-1873,1 12 0,0-2-216,1-13 1,1-1 2132,-1 11 0,2-4 0,1-12 0,0-5 0</inkml:trace>
  <inkml:trace contextRef="#ctx0" brushRef="#br0" timeOffset="22146">24627 3727 20823,'-23'-48'339,"1"-1"1,1 4 0,10 11-447,20 24-10,10 3-158,27 1-4116,-1 4 4318,-11 1 0,2 0-44,24 1-621,-28 0 0,0 0 715,1 0 1,-1-1-27,0 0 1,2-1 62,16-8 0,-1-2 14,10-6-291,-17 2 0,-4-3 291,-10-8 1959,2-19-1936,-12 10 33,-8 5 0,-1 0 2330,-2-3-2241,-2-7 63,-3 17 221,-2 3-81,1 3 1980,4-8-2070,-1 11 94,7-5-324,-5 15-28,4 4-6,-2 8 744,2 7-738,1 11-17,2 9-868,0 10 829,-1 9 34,-2 8-4,-6-28 1,-1 1 0,-1 1 0,-1 0-682,0 0 0,-1 0 682,-2-1 0,0-1-3,-6 29 11,-4-4 17,-3-7-11,0-6-2646,0-6 2640,2-6-11,1-6 23,3-5 38,1-7 113,4-5 695,2-4-313,6-20-489,3 1 1,6-19-24,2 4 598,3-5-619,4-3 5,2-4 5,2 1 29,3-1 5,1 3-1164,2 1 1158,1 2-10,-1 4 22,11-5-62,-11 13 156,7 0-173,-14 14-11,-2 4 2538,18 14-2571,-16 2-23,13 13-11,-20 0-151,4 18 33,-6-7-115,-4-5 1,-2 1-172,2 6 1603,1 11-2981,1-2 606,-3-13-3551,6 8 2144,-2-19-2699,0-4 5216,4-2 1,-9-9 0,-1-1 0</inkml:trace>
  <inkml:trace contextRef="#ctx0" brushRef="#br0" timeOffset="22727">26224 3803 24592,'16'-29'8,"0"1"1,16-17-20,-10 51-6,4 2-5,2-2-6,16 4 28,-11-4-6,10 1 6,-18-5 6,-4-1 10,-4-1 7,-3 0 5,-4-3-11,-1-2-1,-4-2 7,0-4-18,-3-1 12,0-2-5,-2-3 16,-1-8-5,-2 5-1,-1-5 7,-3 9 17,0 1-5,-2 0 17,0 2-6,-1 0-10,-1 2 34,-4-1-56,4 5-11,-2 1-6,4 5-3396,1 3 3391,-4 10 8,1 1-231,-1 10 222,4-3 5,0 4-6,2 1-1,1 2-1,2 1 17,2 0-14,5 2-2186,1-1 2195,7 1-514,3-1 514,4 0 1493,4-1-1493,4-1-6,1-1 0,3-3 6,1-2-6,2-3-6,0-3-14,-2-6 1,1-2 19,7 0 5,20 1 7,-34-10 4,-3-3 2682,-3-4-2687,-3-5 6,-2-4-6,-2-5-5,1-3 1040,-2-4-1041,1-2 475,0-2-469,0 0 415,1 0-410,1 1 7,0 1 0,1 3 10,1 3-5,0 3-11,0 3 11,2 3 0,17-3-28,-12 10 292,13-1-216,-11 16-21,-8 2 46,3 6 46,-10 1 99,-1 4 41,-2 4 46,-2 2 25,-3 3-38,0 2 36,-2 2-34,6 29-790,0-22 575,5 22-361,0-30-28,2-1-49,3-1-158,2-2-3473,2-2 2441,1-2-3879,2-1 5371,4-2 0,-13-8 0,-1-2 0</inkml:trace>
  <inkml:trace contextRef="#ctx0" brushRef="#br0" timeOffset="23676">26698 3670 13110,'0'-9'4957,"0"2"-3674,0 7-5885,0 0 5448,21-63 1644,-10 37-2121,1-10 1,1 3-308,-7 22 803,-3 8-860,-3 5 12,0 12 0,-2 2 3386,-2 13-3386,-2-3-6,-2 3-3408,-1 3 3346,0 0-1006,0 3 811,2 0-1093,1 19-3276,8 4-4003,2-4 8618,5-10 0,-4-29 0,-2-7 0</inkml:trace>
  <inkml:trace contextRef="#ctx0" brushRef="#br0" timeOffset="23866">26887 3212 5739,'0'0'0</inkml:trace>
  <inkml:trace contextRef="#ctx0" brushRef="#br0" timeOffset="24952">28701 3710 15636,'2'-9'3927,"-1"2"-2902,-1 7-202,0 0-202,16-65-3330,-10 44 2864,4-15 0,-2 4 707,-6 27-728,-2 4 13,0 6-101,0 4 21,0 21-25,-1-2-89,-1 13 1,0-8 2532,0 2-2554,-2 0-14,0 1 103,-8 16 35,0-13 19,-6 9 88,-5-11 10,6-13 17,-6 1 64,7-16 74,2-3 44,0-4 23,3-2-42,1-4-134,3-3-113,1-6-27,3-13-100,3-12-461,3-3 343,5-4-15,3 10 34,3-1 85,3 0 78,2 2 82,3 1 45,2 3-10,-1 2-26,2 4-3275,-2 2 3249,0 4-1256,-3 4 1255,0 4-1627,-2 5 2048,0 2-1221,0 5 1124,1 3 1109,-1 6-1350,2 4 821,0 5-1146,10 16-17,-8-6 1540,7 11-2069,-11-10 93,-1-1-145,6 13 107,-5-12-93,6 9 46,-4-14-185,3-2-274,3-2-786,2-2-1469,2-4 3415,6-1 1,-17-9 0,0 0 0</inkml:trace>
  <inkml:trace contextRef="#ctx0" brushRef="#br0" timeOffset="25343">29793 3713 22398,'-46'-29'-73,"0"1"1,3 0 0,8 13 38,16 28 287,2 1-269,1 4-17,1 2 75,2 1-79,0 2-23,3 0 22,-3 11-29,5-9-34,0 7 16,6-12-1,1-2 128,1-3-112,4-2 20,0-4 55,4-1 68,1-4 47,2-2 37,3-1 32,1-4 7,1-3 13,2-3 31,-1-4-12,-1-2-20,-1-1-32,-2-3-40,-1-1-4,-2 0-3384,-1-1 3398,-2 1 224,1-8-236,-3 9 14,0-5 4,-4 12-10,0 1-13,-1 3-32,0 2-46,-1 1-21,0 2 3361,-1 2-3400,1 0 16,-1 3 30,1 2-24,-4 10-4,4-1-18,-2 9-34,2-3-35,1 2-82,2 2-104,2 1-116,2 2-184,2 0-300,2 0-467,1 1-1051,0-3-2967,1 1 5353,1-1 1,-5-12 0,-1-1 0</inkml:trace>
  <inkml:trace contextRef="#ctx0" brushRef="#br0" timeOffset="26293">30048 3735 17586,'11'-39'358,"0"-1"1,0 3-1,-4 10-251,-6 20 2086,0 4-2202,-1 1 870,0 9-877,0 3-1,0 9-95,0 4 103,0 4-6,1 4 14,0 2 0,0 18 17,0-12-16,-3 11 20,-2-18-4,-2-2 486,-1-4-473,-4 2 1729,1-8-1673,2-3 78,3-9 22,4-7 2,1-1-52,1-4-79,2-2-28,3-7-11,4-4 39,12-20-6,1 4 34,10-14-11,-4 11 22,2-1 6,0 1-270,13-9 287,-14 13-984,7-4 984,-19 17-34,-1 4-17,-5 4-95,-2 4 40,-2 2-12,-1 3 0,0 1-12,1 5 89,1 1-27,1 7-18,1 4 367,6 14-366,2 8-2375,0 2 2326,-2 0-1052,-6-12 997,-2-1-367,4 10 367,-6-10-13,2 5 12,-5-14 2,0-4 2670,-1-3-2718,2-5 1645,-1-3-1594,4-2-12,-2-6 522,10-9-511,4-12 57,1-3-17,3-3 23,-7 6 16,2 2-806,0-2 795,0 3 23,0 2 5,-1 1 0,-2 3 33,0 2-16,-3 2 73,1 0-51,-5 6-22,0 0-84,-6 7 839,-1 3-789,-1 5-22,2 24 6,1-9-23,3 17 22,0-15 0,2 0 12,4-1 16,3-2-3414,3-1 3387,4-3-1,14 4-5,5-7 0,1-2 11,-2-8-6,-14-5 12,0-4-1,-2-3 1,-1-6 11,-2-1-12,-1-4-395,3-12 407,-6 6 16,2-10-10,-8 12 33,-2 1-17,-1 2 3199,-3 1-3182,-1 3 117,-2-5-134,-1 10 590,-2-3-646,0 12-33,-2 0 50,-2 4 0,-2 2 11,-8 10-16,4-3 10,-3 6 1,6-3 5,3 6-11,2-4 6,2 3-6,3-6 11,4-2-6,3-2 1,2-2 5,1-2-22,2-1 11,1-3-11,1-1 0,7-5 22,-7-1 50,9-13-33,-13 4 0,1-8-11,-8 4 6,-2-2-7,-2 1-4,-1 0 10,-1 1 0,-3 1-5,-1 1 0,-2 3-11,-2 0 5,-2 3 0,-2 2 6,0 1-1752,-3 3 1758,0 1 50,-13 5-62,5 2 6,-9 4-12,-5 11 1,11 0 16,-14 23-1716,22-11 1700,-1 12-6,14-9 1125,9 17-1147,7-13-23,4-5 0,4-1-938,12 4 918,-8-13 1,0-1-244,18 6-387,2-2-666,5-2-2308,1-4 3669,9 0 0,-28-10 0,0-2 0</inkml:trace>
  <inkml:trace contextRef="#ctx0" brushRef="#br0" timeOffset="28127">4975 5841 19507,'-1'-46'816,"-1"0"0,1 3 0,0 9-4394,1 24 3679,0 2 1032,-1 7-1201,-1 10 130,-2 18-23,0 4-5,-2 16 368,1-6-386,1 3-4,2 1 397,1-2-398,4-2 3071,3-3-3077,5-4 87,5-3-69,3-5 27,16 2-27,-8-11 5,12-3 5,-12-10 914,0-7-886,1-4-5,-2-6 0,0-5-291,-2-4 296,-1-2 12,-3-2 0,-3 0 107,0-8-74,-8 10 29,-1-3-12,-6 14-17,-2 5-39,-1 4-27,-7 10-35,-5 15-27,-7 17 5,6 1-488,2 2 477,10-12-11,1 0 11,6-3 16,4-1 7,21 1 10,0-11-5,17-1 6,-14-13 0,1-4 2,3-3 0,2-5 12,9-3 0,-2-2-9,-9 0 0,-4-2 8,-5 0 1,-3-3-91,9-21 149,-15 7 1,-3-11 50,-16-6-57,-7 12-1161,-4-13 1145,-5 16 0,0 3-11,0 2-158,-1 5 225,-5-3-67,5 12-28,-2 1 619,6 13-664,2 2 153,1 5-215,0 3-39,2 5 1145,2 6-1363,2 4-54,3 3-726,1 4-810,6 1 1937,14 17 0,-10-25 0,7 8 0</inkml:trace>
  <inkml:trace contextRef="#ctx0" brushRef="#br0" timeOffset="30987">6172 5515 17480,'0'-47'536,"0"1"0,0 4 0,0 8-3253,0 20 2997,0 5 1374,0 4-1699,1 7 1040,2 4-900,2 8-5,5 6 0,1 8-12,2 7-28,1 6 1,-1 7-214,-5 6 0,-1 3 174,-3-19 1,-1 0-7,1 24 1,-2 0-1,-5-26 1,0-3-3,-1 0 0,-2 2 8,-4 8 0,0 0-6,2-12 1,0 0 5,-2 5 1,-1-3 16,-1 3 106,1-3 0,6-16 96,0-3 2886,7-15-2864,1-4-62,5-7-61,6-8-28,4-6 73,20-22-96,-6 9-870,-10 12 0,0 1 865,11-10-12,-3 1 1102,0 4-1119,-3 3-27,-3 4 0,-2 4-11,-4 6-12,-2 4 28,2 5-44,3 15 22,-4 1 0,2 11 1910,-8-2-1910,1 0-971,1 2 960,0-1 5,1 0 1,1-1 10,3-2-16,1-1-2994,15 0 2994,-4-5 5,12-2-285,6-9 280,-11-5 5,12-4 0,-18-6 6,-3-1 6,-2-2 0,-3-3 776,-3-1-776,-3-1-838,-3-1 849,-2-1 2532,-3 0-2533,-2-1 401,-4 0-401,-1 3-4,-2 0 60,-7-3-32,1 8 1274,-5-2-1258,1 10 340,0 1-351,-1 3-6,1 0-5,1 2 5,0 1 0,2 0 12,0 1-12,2 1-22,1 0-12,1 0-22,1 0-33,0 0 39,1 1 0,0 3 5,-2 1-5,2 2-6,-1 0-5,1 1-1,0-1 6,1-1 1,0-1-1,0-2 6,0-1-23,0-1 56,0 0-27,1 1-1,0 0 23,1 2-6,1 0 0,0 0 6,1 2-28,1 0 11,1 0 17,5 0-28,0-2 11,5-1 11,0-2-6,4-2-5,14-6-16,-6 0 10,11-6 34,-12 0-17,-1 0-5,-3-2 16,-2 1 1,-5-2 61,0-4-51,-9 5-5,0-4 6,-8 6-6,-3 0 5,-8-3-16,-1 6 6,-7-1 10,3 7 18,-13 1-29,5 4-5,-9 3 22,9 3-17,0 2-10,2 4-7,1 2-10,2 4 5,3 1 0,3 3 5,2 2-16,3 1 11,2 3-6,2 0-10,2 1-18,1 1-3487,8 12 3392,3-11-44,9 7-1769,5-15 1611,7-3-626,7-2 458,6-3-100,5-4-73,-10-7 0,1-1 11,21 0 389,-20-3 0,0-2-120,13-6 129,-3-4 134,-2-5 95,-3-3 51,-4-2 50,-4-1 56,5-14 73,-16 7 28,2-11 0,-18 11 342,-2-11-230,-4 11 101,-2-7-487,-2 18 520,0 2 358,-2 6-464,0 3 58,0 4-236,0 2 2128,0 2-2258,-2 3-16,-2 3-12,-1 4 11,-2 3-6,-1 3-5,1 2 12,-1 2 10,-3 13-33,2-6 0,-3 12-23,3-11 2804,1 3-2793,0-2 179,2-1-195,2-1-11,3-2 11,1-3-1,4-3 7,1-4-1,4-5 17,2-2 6,3-6 574,2-3-563,3-6 6,4-5 5,2-5 17,3-4 17,3-3 5,2-4 76,1-1 0,1 0-2344,10-9 2237,-9 7 1,0 2 36,2-1-718,-1 2 690,-1 3-5,-2 4-18,-4 4-22,-1 5 17,3 3-16,-3 7-12,-2 6-12,-6 5 2068,-7 5-2291,4 13-57,-4-3-335,2 10-650,-5-8-2017,-2 2-6300,0-3 9819,-2-4 1,-2-10 0,-1-6 0</inkml:trace>
  <inkml:trace contextRef="#ctx0" brushRef="#br0" timeOffset="31551">10049 5909 21607,'16'-53'922,"0"-1"0,-2 6 1,0 5-447,2 1-45,-4 8-38,-2 8-29,-3 6 106,-3 6-392,-2 7-55,-2 3-40,0 15 28,2 4-5,0 13-6,2 2-11,2 6 5,1 2-11,2 3-16,2 0-35,1 1-27,1-1-39,2 1-236,13 13-953,-5-16 1121,11 5-2987,-8-22 3088,2-9-5,2-7 50,0-6 22,1-7 6,1-7-300,-1-7 434,9-18-33,-14 6 33,5-14 741,-17 14-701,-2 2 28,-4 2 16,-2 5 0,-4 3 3407,0 2-3446,-5 8-44,-2 2-29,-3 8 6,-3 8 627,-16 19-649,3 3-34,-14 19-843,7-4 837,8-7 0,1 1-19,5-7 0,1 0-9,-5 12 1,1 0-1,8-11 1,1 1-40,-4 14 0,1 4-45,1 4 1,2 1 2,-1 1 0,1 0-912,2-1 1,3-2 693,2-13 0,1-2-242,1 0 1,1 2-2196,1 12 1,3 1 2316,8-5 0,0-1 0,-7-10 0,1-3 0,16 12 1</inkml:trace>
  <inkml:trace contextRef="#ctx0" brushRef="#br0" timeOffset="32225">11165 6123 21035,'-6'-46'1019,"0"1"1,3 4 0,-6 12-522,-27 33-335,10 7-4286,-10 8 4240,10 3-21,0 3 836,0 5-865,-6 19-2335,10-10 2251,-3 13-11,16-19-34,4 0 23,4-6 0,7-2-6,3-4 17,7-4-106,26-2 128,-11-7 17,20-7 1,-19-8-905,15-17 915,-12 2 1833,9-13-1710,-11-7-72,-10 6-121,0-12 182,-10-5 57,-8-2-71,-3 21 1,-2 2 2791,-8-23-2789,-2 20 0,-6 13 2014,-8 13-2065,-10 9-49,-1 5-12,-14 19-98,19-3 64,-12 25-27,23-17-68,0 10-89,13-10-95,4-1-1760,19 22 724,0-21-472,18 13-481,-2-29-380,4-5-1522,4-7 1,2-3 2618,12-5 1158,-11 1 0,-1-4 643,-11-4 0,-3-4 1498,-1 0 0,0-2-706,-1 1 0,-1-2 993,13-17-63,-17 12-325,-3 0-241,-2 1-234,-3 2 643,2-6-3819,-5 9 2749,-1-1-111,-5 12-96,-3 5 419,-1 2-632,-1 1-251,0 5 55,-5 9-67,0 3-5,-3 11-17,0-2 16,-1 27-61,5 6 17,2-1 3143,8-10-3137,4-28 5,2-3 0,2-5 39,11-5 45,8-10-28,1-4 28,3-11-617,-11-3 667,0-3 261,-1-4-238,-4-3 16,-2-2-5,-3-1 163,-1-17-175,-4 14 1,0-9 6,-6 19 361,-2 6-390,-2 5-22,0 4-17,-1 5-134,0 4-79,-1 2-638,-2 7 6,1 0-910,-3 7-8069,3 0 9729,0-1 0,2-5 0,-1-2 0</inkml:trace>
  <inkml:trace contextRef="#ctx0" brushRef="#br0" timeOffset="32651">13874 5773 18653,'28'-47'685,"0"-1"0,-3 5 1,-6 6-182,-13 16-135,-7 5-72,-7 4 1102,-6 3-1220,-7 4 151,-35 11-744,15 5 439,7-1 1,-1 2-685,-7 13 676,-2 4-23,3 4-1613,3 2 1546,5 3-56,6 2-327,13-10 1,3 2-15,-2 17 93,7-17 0,2 0-614,8 13-499,5-1-2216,6-4-814,5 1-3593,-1-8 8113,-1-5 0,-9-15 0,-3-5 0</inkml:trace>
  <inkml:trace contextRef="#ctx0" brushRef="#br0" timeOffset="33194">14001 6217 23500,'0'-12'79,"1"4"-23,-2 11 50,5 0 51,3-2 28,5-1-3421,7-4 3365,3-5-39,8-8-674,3-4 640,5-5-2064,4-3 2059,0-3-1,2 0-1322,-1-5 1362,-3 0 838,-2-4-861,-4-3-11,-1-5 0,-2-3-34,-16 23 1,-1 1 7,0-2 1,0 0-6,-1 0 1,0-1 5,-1 0 0,0 0 0,0 1 0,-2 0-870,10-27 973,-3 4 34,-3 7 1357,-3 6-1100,-2 0 1226,-5 17-1489,-1 1 767,-4 16-856,-1 4 3056,-2 2-3112,-3 5 16,-11 18-5,-12 22-33,-4 5-1210,8-7 1,1 0 1214,8-14 0,2-1 0,-6 12 0,1 0 3,7-10 0,1 0-14,0 2 0,1 0-112,1-1 0,1 1 111,1 0 1,1 0-45,-3 29 45,4-5-14,8-21 0,2-1 25,7 12-34,11 6 6,5-28-6,6-7-50,26-6-406,-13-16 1,2-3 491,-9 2 1,0-2-3,10-6 0,-4-4 6,1-8-6,-4-4 22,-17 7 1,-1-1 10,10-12 12,3-13-17,-18 18 6,-4 3-41,-5 4 97,-4 3 190,-3 6-112,-3 1-101,-3 8-22,-2 0 918,-2 5-940,-1 1 3374,-2 3-3352,-7 8-23,3 1-238,-5 8 216,5 0-28,-4 15 17,5-5-79,-3 26-3005,10-21 3017,1 12-62,7-16-62,3 0-89,6-3-58,3-1-407,6-2-532,2-4-1177,4-5-6883,-2-6 8756,-2-3 0,-11-5 0,-4-1 0</inkml:trace>
  <inkml:trace contextRef="#ctx0" brushRef="#br0" timeOffset="33376">15355 5400 15857,'-40'11'-21,"0"0"1,3-1 0,9 2 2005,21 7-2248,4 4-224,2 0-460,6 2-1036,5 1-3316,7 1-3331,2-3 8587,-1-4 0,-7-10 0,-5-4 0</inkml:trace>
  <inkml:trace contextRef="#ctx0" brushRef="#br0" timeOffset="33617">15945 5751 25119,'-48'0'200,"1"0"0,2 0 0,6 5-750,5 17 601,0 4-34,1 3-1,2 3-21,5 2-1856,4 1 1839,5-2-2119,5 0 2096,6-4-441,6-2 430,7-5 85,7-3-91,8-5 1,6-5-6,5-4-991,2-3 957,1-5-57,1-2 1930,1-6-2192,2-3-52,2-2-838,1-1-1311,2-2-6381,-5 2 9034,-7 2 1,-15 6 0,-9 5 0</inkml:trace>
  <inkml:trace contextRef="#ctx0" brushRef="#br0" timeOffset="34085">16568 5410 20884,'2'-8'3025,"0"2"-2207,-2 6 1293,0 0-2083,8-19-33,-9 29-6,4-9-1,-12 34-21,-5 6-561,-2 3 468,1-8 0,-1 1-2166,-10 20 2056,9-17 1,0-1-566,-8 16-1577,4-2 114,4-3-2160,7-4 4424,5-1 0,4-23 0,1-2 0</inkml:trace>
  <inkml:trace contextRef="#ctx0" brushRef="#br0" timeOffset="34319">16915 5801 17009,'22'-45'1278,"-1"0"1,1 1 0,-9 7-111,-17 18-849,-4 2-67,-8 10-22,-2 6-12,-5 4 17,-4 3 17,-5 6 6,-5 4-1746,-4 4 1728,-3 2 7,-3 3 96,-1 1-201,14-7 1,1 0-81,-14 10-26,19-11 1,2 0 56,-1 4-54,9 6 80,28 4-52,6-6-351,28-1 300,1-15-10,7-1 561,6-2-617,3 0-643,-16-4 1,1-1 532,-12 1 0,0-1-694,22 0 0,1 1 425,-8-2 1,-4 1-1,-12-1 1,-2 0-1,24 0 1</inkml:trace>
  <inkml:trace contextRef="#ctx0" brushRef="#br0" timeOffset="35219">19197 6088 13006,'27'-39'621,"0"0"1,0 0 0,9-14 0,-7 8 1883,-12 14-2130,-8 7 1374,-5 5-1497,-7 4 863,-5 3-958,-6 3-45,-6 4 3177,-4 2-3228,-6 5 1,-3 3 0,-24 13-605,13 1 548,14-5 1,1 1 6,-10 12-1,4 2-22,6 2-191,5 2 174,5 15 0,9-12 5,5 10-10,12-17 10,6-2-359,7-4 360,7-3-23,22-5 28,-8-7 1089,14-2-1066,0-15 11,-16 0 19,-2-9 0,-3-5-1436,5-15 1411,-15 13 0,-3 0 17,-1-17-576,-13 9 571,-3-2 325,-2-15-326,-4 12 12,0-9 11,-6 13-17,2 13 1595,-4 1-1606,-4 15-11,0 4-1,-7 7-22,1 3 709,-1 6-748,-2 2-28,1 3-1743,-5 12 1485,11-6-151,2 9-157,11-12-162,9-1-1193,18 4 745,3-11-270,16 1-2441,17-10 2096,-26-6 1,1 0 1510,-1-1 0,1-2 313,-2 0 1,-3-2 274,9-7-628,-2-2 1043,-5-3 207,-3 0 1414,-4-3-1157,-2 1 1278,5-11-124,1 3-1271,-3 0-90,-4 8-95,-12 9 409,-2 4-258,-1 2 393,-4 2-1155,0 1 40,-3 1-23,0 3 6,0 2 0,0 4-79,0 6-33,-3 2-22,-1 4-18,-4 1 57,-10 17-78,3-8-12,-6 11-6,5-13-11,0 1 17,-5 11-17,6-12-254,-4 7 254,9-17-5,3-5 44,2-5 169,3-5-74,4-4-16,6-7-34,7-5-16,7-6 61,28-16-1418,-4 5 1306,-12 9 0,1 0 14,-6 5 0,-1 1-1429,2 0 0,0 1 1434,0-1 1,1 2-1,-2 0 1,1 0-245,26-8 216,-20 9 1,0 2-15,13-4-5,9 2 12,-27 8-46,-6 2-168,1 9-33,-9 0 888,0 8-1342,-11 1-628,-2 3-1915,-2 2 4045,-1 5 0,-1-13 1,0 0-1</inkml:trace>
  <inkml:trace contextRef="#ctx0" brushRef="#br0" timeOffset="35708">22342 5920 18336,'17'-50'692,"1"1"0,0 0 0,0-3 1,1 0-1,-4 7-1007,-4 13 1,-1 2 554,1-5 1,-2 2 218,-2-1 480,-5 7-620,-1 6 500,-3 6-578,-4 5 171,-2 15-412,-2 5-2084,-1 18 2084,1 6-14,1 0 0,0 2-523,1-5 1,0 0 494,-3 13 0,1 1-31,1-9 0,0-1-42,-1 3 1,0 0-40,-1 1 0,0 0-110,-1 0 1,-1 1-169,1-1 1,0 0-238,-1 0 0,0-1-1312,0-2 1,1 0-28,0-2 0,0-1-6701,-9 23 8519,5-12 0,7-21 0,4-11 0</inkml:trace>
  <inkml:trace contextRef="#ctx0" brushRef="#br0" timeOffset="36235">22099 6141 17012,'1'-51'571,"0"1"1,0 3-1,3 7-375,5 9 642,13-9-821,-1 12-29,2 4 1,2 2-36,10-2 25,18-7-722,-9 10 721,5 0 7,3 0 10,3 0 6,1-1 22,1 1-5,-2 1 19,-18 7 1,0-1-40,-2 0 1,0 1 66,-2 1 1,-1-1 495,23-12-101,-34 15 126,0-1-76,-16 7 166,-1 2-333,-4 1 1188,1 0-1418,-2 4 1019,-7 18-963,0-1-3443,-8 17 3371,1-6-34,-1 5-2280,-1 1 2257,0 2-1376,1 1 1365,0 0-61,2 2 33,2-2-5,3-1 21,2-4-16,2-2 1082,1 3-1093,3-13 1829,0 2-1823,1-15 78,0-4-84,0-2 3133,5-2-2988,8-8-78,2-1-28,7-8 17,0 0 1035,2-4-1052,2-1 28,-1-1-17,2-1 12,-1 2 66,8-7-66,-11 11 10,7-5-49,-17 15-24,2 0-4,-5 10 10,-1 3 0,7 26 6,-8-10-11,7 19 11,-8-17-11,2-1 0,0 1 5,2-2 1,2-1-7,3-1 1,3-3 11,3-3-11,1-3 5,4-4-22,0-4-112,15-6-61,-9-6-1163,11-7 244,-15-3-2532,0-4-5853,-5-1 8731,-5 1 0,-8 10 0,-6 5 0</inkml:trace>
  <inkml:trace contextRef="#ctx0" brushRef="#br0" timeOffset="37071">23620 5969 24010,'45'-8'325,"-1"0"-247,-6-1-5,0-2 0,0-1 100,10-10 1,-6-4-5762,-4-3 5627,-11-2 790,-10-5-807,-6 8 957,1-9-940,-6 14 34,-2 2-12,-2 4 85,-2-2 3027,-4 6-3095,-2 1 844,-4 6-776,-10 3-90,2 4-6,-7 3-3403,6 5 3359,-2 4-1582,1 3 1598,0 4-24,-9 18 19,7-7-17,-6 14 22,4 6-22,7-11-5,-2 14-7,13-17-4,3-1 4,7-1 7,5-2-23,21 10-28,20-6 28,-24-18 0,1-3-282,5-3 0,-1-3 237,17-2-16,2-4 22,1-2 5,1-4 12,-2-4 1233,-1-4-1200,-18-1 1,-1-2 5,15-9 22,-13 0 0,-2-2-472,2-8 489,5-11 648,-15 11-597,5-14-18,-9 11 3003,1-8-2974,-9 17 307,-4 2-290,-2 6-1,-2 3 943,-1 3-948,-1 5-1,0 2-32,-1 2-46,0 2-28,-1 0-5,0 5-6,-3 3-3369,-2 6 3403,-4 7-2167,0 6 2150,-3 4-79,2 3 46,0 2-40,2 2-450,2 0 294,4-1-186,2 1-319,8-1-565,5-2-1272,8-2-6694,1-6 9434,-1-6 1,-8-10-1,-5-5 1</inkml:trace>
  <inkml:trace contextRef="#ctx0" brushRef="#br0" timeOffset="37311">24698 5520 22615,'-5'-5'1759,"1"2"-1306,4 3-643,0 0-275,-16-15-1568,19 18-426,1 2-5086,16 15 7302,5 5 0,-16-17 0,-5-2 0</inkml:trace>
  <inkml:trace contextRef="#ctx0" brushRef="#br0" timeOffset="37625">25007 5702 21343,'4'-8'2572,"0"2"-1839,-4 6 169,0 0-902,48 51-4251,-30-21 4237,11 6 0,-3 2 8,-15 4-70,-2 0 26,-5 2-424,-1 0 406,-5-1 29,-5-3 17,-3-3 22,-5-6 28,-12 0 17,6-13 252,-16-3-191,22-16 6,-4-7 2705,16-8-2716,6-7 0,4-5 536,6-4-537,7-3-27,5-2-22,5 1-321,3-1 270,4 3-33,1 1-74,4 3-145,1 3-347,1 4-802,1 4-3063,-1 3 4464,5 2 0,-23 7 0,-2 1 0</inkml:trace>
  <inkml:trace contextRef="#ctx0" brushRef="#br0" timeOffset="38294">26827 6043 20839,'3'-8'2376,"0"1"-1592,-3 7 907,0 0-1674,24-37 11,-21 34 6,11-16-29,-24 41 1,-7 8-6,4-5 0,-3 0-17,-2 3-33,-16 12 11,5-9-593,-10 6 604,13-17 56,6-6 22,5-5 6,7-5-28,4-5 6,6-6 0,5-6 10,6-7 35,7-7-1,7-6 11,-4 7 1,3-2-306,3-2 1,3-1 304,-1 1 1,3-1 0,-1 1-701,1 0 1,0 1 641,4-2 0,-3 3 19,-2 5-11,-6 6-16,-4 4-18,-6 5-5,-6 5-22,-4 1 16,-4 5 1,0 4 5,-2 7 563,1 7-563,-2 7-5,1 4 21,-1 22-16,-1-12 1658,1 13-1675,0-19 12,3-1-1,1-3-5,7-2 5,2-5-5,4-3-3264,10-2 3281,-6-10-6,5-1-874,-9-8 885,-2-5 1,1-4 10,-1-6-5,0-5-6,-2-4 6,-1-5 11,-2-5 22,2-20-1494,-3 10 1461,0-15-6,-3 19-11,1 2 6,0 3 2093,2 5-2273,8-8-106,-5 18 724,7-5-3065,3 19-885,-2 3 2895,12 2 0,-18 1 1,1 0-1</inkml:trace>
  <inkml:trace contextRef="#ctx0" brushRef="#br0" timeOffset="38716">28090 5993 17699,'-15'-39'71,"0"0"0,1 4 0,-3 9 2510,-9 25-2569,-4 4 794,-3 1-806,-1 6 5,0 2 1,1 2-12,2 3 1,4 1-29,-3 11 6,11-6 0,0 8 639,14-11-634,5 1 2588,6-1-2571,5-1-5,6-2 0,5-2 0,6-4 5,3-2 0,3-4 12,1-3 5,-1-2-5,-2-3 5,-4-3 23,5-14 579,-11 3-568,2-10 39,-10-8-45,-6 6 6,0-8 11,-6 9 0,-1 4 349,-1 0-332,0 4 0,0 4 85,0 3-114,0 5-10,-2 2-40,0 2-16,0 3 5,0 1-16,-3 6 21,1 2-16,-3 8 12,2 1-7,0 4-16,0 1-28,1 4-28,1 0-40,2 2-44,0 0-68,3 0-173,1 1-252,5-2-392,2 0-600,4-3 1664,9 7 0,-11-17 0,4 3 0</inkml:trace>
  <inkml:trace contextRef="#ctx0" brushRef="#br0" timeOffset="39271">28604 5982 24239,'-8'46'269,"-3"-3"-230,-7-11 6,0 1-6,-6 8-27,7-11-2915,-3 5 2919,10-17 894,0 0-826,5-9 538,1-1-443,3-6-33,1-2-17,3-3-62,2-3 1568,5-4-1573,3-4-6,2-2 78,13-15-258,-5 3 202,-1 1 1,1-1 16,-2 2 1,1 1-46,-1 0 0,1 0 51,19-19-23,-13 19-16,-3 4-12,-1 3-16,-2 3-28,-3 4-34,-2 3 5,2 3 46,-2 6 184,-1 4-207,-3 6 0,-5 5 12,-2 3-18,-1 18 6,-3-7-11,-5 12 33,-7 1 1,-6-2-7,-1-2-21,2-9-1,5-16-11,2-3 23,1-4 5,2-1 34,3-4 112,1-1-107,9-14-55,-1 3-1,9-13 6,-2 1-11,12-13 28,-5 6-3398,9-9 3403,-7 13 1,-1 2-7,-1 3 1,-1 3-39,-2 3 22,-1 3 0,-2 2 33,3 3-89,2 4-72,9 16 60,-8 0-122,9 24 78,-17-13-17,3 11-285,-4 2 55,-3-8-212,1 5-264,-1-13-458,0-3-567,4-3-874,0-3-2015,4-3 4749,4-2 0,-9-5 0,-1-1 0</inkml:trace>
  <inkml:trace contextRef="#ctx0" brushRef="#br0" timeOffset="39599">29669 6176 25528,'7'-41'17,"-2"10"-23,-13 42 1,1 0-12,5 1 17,0 0-23,5 4 18,2-4-12,5 2 23,8-3 27,2-5-27,2 0 11,-2-4-1,-5-4 12,-1-1 23,7-10-34,-6 1-6,4-8 11,-7 2 23,-1-2 0,-2 1 106,2-7-56,-5 8 40,1-4-7,-5 10 7,-2 3-12,-1 2-33,-2 1 89,-20 3-95,-7 8-73,-9 3 6,4 11-12,10 1-10,3 5-1,2 2 1,4 4-1727,2-1 1676,6 2-1263,5 15 972,9-9-646,8 12 993,5-20 0,3-3 0,-4-2 0,13 11 0</inkml:trace>
  <inkml:trace contextRef="#ctx0" brushRef="#br0" timeOffset="40735">5491 8345 16703,'-12'-48'102,"0"-1"1,0 4 0,4 6-58,8 11-34,1-4 466,2-6-471,3-5-9,1 6 0,2-3 3,-3 8 0,2-1-3,2-13 1,0 0-58,-2 10 1,0 0 64,-1 0 1,1-1 8,-1 1 0,1-1 329,-2 1 1,0 0-330,-1 2 0,-1 0 31,1-29-5,-2 9 1512,-4 9-1440,-7 2-62,-3 19-56,0 4 1283,-1 22-1283,-2 27 6,4 1 0,-1 3 1200,1 1 0,-1 4-1226,0 18 0,0 8 0,1-4-884,2-6 1,1 0 894,0 3 0,0 5 1,1-2-52,1-9 0,2-1 1,0-3-914,-1 10 1,1-1 882,0-9 1,1 2 0,-1-3-900,2 1 1,0-2 663,0-2 1,0-2-143,1-2 0,0-1-79,0-3 1,0-3-1039,2 25 845,0-12 745,2 0 0,-2-26 0,0 2 0</inkml:trace>
  <inkml:trace contextRef="#ctx0" brushRef="#br0" timeOffset="41205">5011 8118 14311,'39'-26'-14,"0"-1"1,0 1-1,-2 1 1,0 0-1,-2 4 17,0 5 0,0 0 16,17-10 1,0 0-576,-12 5 1,-1-1 566,10-7 0,-1 0 6,-15 8 0,-3-1 552,-2 0 1,0-1-556,0 0 0,-1-1 0,-2-1 0,0 1 5,-2-1 1,1-2 81,15-17 0,-1-1 213,-16 18 1,0 1-172,11-14 0,-3 3 277,-8 10 113,-5 5 1167,-5 7-1168,-3 5 2616,-4 3-2896,-2 4 489,-2 2-685,-1 1 1372,0 10-1232,0 0 103,0 14-131,-1 3-39,-2 7-28,-2 8-520,-3 5 480,0-8 1,0 4-1188,-4 7 0,-1 1 1145,1 2 1,-1 0-6,-1 0 0,-1-2-20,4-13 1,-1-1-444,1-2 1,0 0 434,0-2 0,1-1 8,-7 26-5,3-9 11,5-9 22,4-3 29,4-17 33,1-3 578,6-15-472,1-6-33,7-6 2116,2-5-2201,4-5 1262,5-3-1250,1-2-3375,2-1 3414,2 0-55,-2 2 32,1 0 40,6-4-67,-10 9-39,5-1-1,-14 12-27,-3 3-12,-2 2-16,-1 3-23,-1 4-16,1 4-320,7 24 56,-6-8-1395,10 29-665,-12-25-7249,2 6 9634,-4-16 0,-3-8 0,-2-5 0</inkml:trace>
  <inkml:trace contextRef="#ctx0" brushRef="#br0" timeOffset="42001">6736 7998 24766,'-13'-2'95,"7"1"-56,18 3 12,4 1-4275,4-2 4252,3-1 865,16-4-865,-7-2-17,12-6 12,-12-1-6,-1-3-245,-1-1 256,-3-3 84,3-11-34,-11 7 7,2-9-12,-14 11 123,-3-21-112,-5 18 22,-3-14 3275,-2 24-3275,-1 3 62,-4 3-95,3 5 351,-4 0-374,-2 10-39,1 1 1,-6 9 10,-2 13-22,4-5-746,-4 12 746,8-8-12,3 1 7,1 1-6,3 0-1,2 14 1,1-10-3167,6 21 3139,4-23-6,5 8-6,3-15-94,18 7 72,-4-11-571,17 1 593,-8-15 18,3-3 16,1-8-508,-1-4 536,-2-7 25,-8-5 1,-1-2 13,6-8-8,-10 6 0,-2-1 31,-4-3 22,-3-3 0,-2 0 107,3-15-84,-5 12 22,0-8-119,-5 18 164,-4 5 952,0 5-969,-3 6 548,-1 3-643,0 3 3225,0 1-3326,-1 6 297,-2 3-286,-3 8-17,-8 20-27,2-4-636,-5 14 535,5-11-101,2-1-818,3 12-12,4-13-760,5 8-4940,5-18-2516,3-3 9309,1-7 0,-6-6 0,-1-3 0</inkml:trace>
  <inkml:trace contextRef="#ctx0" brushRef="#br0" timeOffset="42175">7570 7496 20683,'-5'-6'1994,"1"2"-1692,4 4-3192,0 0 1019,-18 7 1871,28 14 0,-23-9 0,27 7 0</inkml:trace>
  <inkml:trace contextRef="#ctx0" brushRef="#br0" timeOffset="42479">7990 7675 21315,'0'-5'2689,"0"2"-846,0 3-1837,13 15-4258,-5 3 4275,17 34-40,-14-11-1392,3 15 1392,-8-14-28,-2-1-44,-3 18 61,-7-15-704,-2 10 760,-6-22 1300,0-5-1295,-4-7 2590,2-4-2237,-10-9-247,13-9-39,-6-7 1483,17-9-1471,0-5 571,5-5-616,6-4-3248,7-3 3215,8-4-12,7-2-223,5-1 187,-5 13 0,3 0-25,-9 8 0,2 1-317,18-10 0,3 1-3579,-12 12 0,1 2 3935,2-2 0,-2 3 0,8-2 0,-22 10 0</inkml:trace>
  <inkml:trace contextRef="#ctx0" brushRef="#br0" timeOffset="42877">9978 8008 24032,'16'-58'870,"0"1"0,-5 17 0,-1 4-590,-1-8-100,-11 37-80,0 3-55,-2 4-28,-2 5-17,-4 7-6,-3 9 6,-5 9-22,-4 9-15,5-7 1,0 2-502,-7 19 258,5-7 0,2 2-1533,2 7 1216,8-19 1,1 0-1549,3 12-2667,6-3 4094,4 1 0,-2-23 1,2-2-1</inkml:trace>
  <inkml:trace contextRef="#ctx0" brushRef="#br0" timeOffset="43043">10145 7557 20240,'-3'-6'1546,"2"1"-4117,1 5 0,0 0 0</inkml:trace>
  <inkml:trace contextRef="#ctx0" brushRef="#br0" timeOffset="43960">10447 7920 21573,'2'-9'2806,"-1"1"-2526,-1 8 101,0 0-364,-47 69-607,29-39 596,-10 12 0,1 0 157,15-16-140,1-1-1,2-3-3247,2-2 3236,1-4 34,1-1-22,2-6 336,1-1-252,2-7 459,0 0-432,4-8 3320,0 0-3393,5-9-272,2-1 267,1-3 0,3-2 89,9-13-55,-4 8 16,6-8 45,0 4-100,-5 9-7,15-10-27,-13 17-3305,6-2 3299,-8 9 159,1 2-209,12 5 22,-12 4 6,9 5-6,-17 4-17,0 3 29,-2 2-12,-1 4 17,-3 1 0,-1 2-2280,-3 0 2264,-3 1-619,0 1 618,-2-2 0,-1-1 17,-1-2 1974,-3-1-1935,3-7-11,0-2 6,2-8 5,1-6-22,0-2-6,2-5 0,0-3 12,3-4-7,1-2 2975,9-13-2975,-2 7 68,20-23 862,-13 25-918,10-10 0,-13 20-11,-1 2 5,0 2-11,0 1-56,14 3 17,-11 2-16,10 4-18,-15 4 12,0 4-29,0 3 1,0 2-40,-2 4-27,0 0-35,0 2-77,0 0-79,1 0-151,3-1-152,1-1-168,5-2-178,3-2-136,4-4-38,5-4 22,4-2-2760,4-5 3390,-11-3 0,4-2 787,8-6 0,0-2-167,-8 3 0,0-2 212,3-3 0,-4-1-115,-5-4 535,-5 1-50,-2-1-68,-6 0-33,-1-1-84,-5 1 33,-4 1 2981,-3 2-3048,-4 1-84,-5 4 315,-5 3-506,-8 4-61,-3 3 860,-21 10-900,-7 10-60,-1 4-379,5 5 339,19-5 11,3 1-39,6-1 22,2 0-22,5 6-5,5-3 10,5-1 385,6-8-362,6-8 0,3-2 11,2-3-17,4 0 23,2-4-17,2-3 17,0-2 5,2-4 40,-2-2-1,0-2 158,5-9-57,-9 4 34,3-6 0,-11 8 6,-4-1 296,1-13-330,-5 13 129,-1-12-174,-3 22-28,-1 0-22,0 7-95,-4 4 27,-3 13-3402,-2 2 3397,-3 12-2285,1-1 2279,0 3-480,-1 3 480,1 2-309,1 3 265,2 1-18,2 2-10,0 0-124,1 20-25,3-29 1,1 1 26,-1 0 0,0-1-596,-2 27-4014,-6-7 4810,-1-11 0,1-8 0,4-17 0</inkml:trace>
  <inkml:trace contextRef="#ctx0" brushRef="#br0" timeOffset="45078">11521 7990 14062,'3'-6'4778,"-1"1"-2532,-2 5-1681,31-64-1802,-23 43 1458,9-15 0,-4 4 154,-13 25 471,0 2-616,-2 1 329,-5 3-481,-1 2 34,-14 13-61,4 3 5,-9 11 0,-1 3-28,-4 8 80,5-7 0,0 1-103,-1 7-5,2 0 6,3 2-1575,9-12 0,1 0 1563,-5 15 6,1 11-6,11-23-22,6 7 17,4-12 11,6 3 0,4-15 39,13-5-16,-5-5 22,10-3-6,-9-7 478,1-4-405,9-13-17,-8 2 12,7-9 50,-12 5-1,1-2 3098,-3-2-3058,1-2-11,-2-3-28,0-2-23,0-1 1,-1-2 5,-1 1 5,1 1 29,-2 4-6,-2 3 168,1-2-185,-5 13 45,-2-3-145,-5 16-12,-1 0-45,-1 12 17,-2 1 12,-1 11-1,-3 2 307,0 6-326,-1 3 0,2 1-26,-1 11-338,1-9 1,1 0 288,3 4-35,1 1-38,1 0-102,4 1-2688,2-2 2207,7-1-1592,5-3 203,7-4-2373,6-6 4490,9-2 0,-17-12 0,-1-2 0</inkml:trace>
  <inkml:trace contextRef="#ctx0" brushRef="#br0" timeOffset="45558">12665 8033 17552,'-1'-6'3405,"0"2"-1383,1 4-1579,-72-46-2449,39 34 2168,-13-13 1,0 4 834,11 20-789,-1 4-74,0 4-22,0 3 341,2 4-408,2 2-11,6 1-34,4 0-11,1 18 5,12-14-11,-1 12 1266,12-17-1293,7 3 21,8-3 1,3-3 22,5-4 0,-4-7 5,1-2 7,0-2 27,0-1 22,-1-4 46,-1-1 38,-3-4 30,0 0-2,-3-2 214,4-4-203,-6 4 7,2-3 139,-6 7-218,-3 3-39,-1 2-45,-3 3-39,-1 2 11,1 6 0,0 2 0,0 9 0,2 5 5,-2 5 12,-1 24-9,-3-19 1,-2 2-393,-2 13 0,-2 1 367,0-8 1,-1 0-497,-2 2 1,0-2 411,-6 20-615,8-30 0,-1 1 615,1 0 1,0 0-38,-1-1 1,-1 2-213,-7 10 0,-3 2-1158,-3-1 1,-2-2 1429,1 0 0,-1-3 202,1-6 1,0-5-13,-4-1 50,6-14-22,7-8-50,7-13 542,5-7-593,3-10 17,7-7-6,3-5-1216,7-5 1188,5-3-11,1 8 1,3-1 36,-4 8 0,1 1-96,9-12 1,2 1-787,-6 11 1,1 1 598,2-1 0,1 1-264,-1 2 1,3-2-3124,15-9 1,1-1 3621,-7 8 0,-1 1 0,-4 2 0,-3 4 0,4-2 0</inkml:trace>
  <inkml:trace contextRef="#ctx0" brushRef="#br0" timeOffset="45921">13031 8068 20089,'-3'0'2185,"1"0"32,2 0-2149,-28 42 94,31-29-50,-21 30 106,47-41-117,-9-6-28,9-1-28,-7-6 5,0 0-22,1-4 29,-2-1 4,0-1 63,6-16-46,-6 7-609,4-12 626,-11 10 39,-1 2 29,-4 0 38,-2 2 231,-4-3-253,-1 10-22,-4-2-40,-2 11-44,-4 2-34,-2 4-16,-3 1 10,-14 11-5,2 2 0,-13 12-11,5 1 0,-1 4-2146,-1 3 2123,2 2-8,12-7 0,2 0-1274,-8 16 1182,0 14-2154,18-18 1980,5 0-112,11-1-112,5-4-163,11-3-1556,25 4 111,-7-11-112,-10-11 1,-1-2-6408,11 0 8631,-5-5 0,-18-3 0,-7-2 0</inkml:trace>
  <inkml:trace contextRef="#ctx0" brushRef="#br0" timeOffset="46092">14093 8278 17907,'-17'40'-399,"-1"0"0,1 0 0,-4 7 0,2-5-4306,-5 10-4906,10-26 9974,2-4 1,6-10-1,2-5 1</inkml:trace>
  <inkml:trace contextRef="#ctx0" brushRef="#br0" timeOffset="54712">15014 8182 21413,'-12'-42'554,"1"0"1,0 2 0,3 8-258,6 22 62,-1 1-202,2 5-43,1 3-254,-1 0 112,0 11 101,0 1-23,0 11-11,-1 0 6,-2 4-6,-1 4-370,-5 2 359,-1 1-11,-4 2-11,-2 1-649,-3-1 666,-4 0-1,0-2 12,-1-1-18,1-5 35,-5 4-12,10-12 23,0-1 33,13-12 78,3-3 264,2-2-246,5-7-67,1-2-68,6-10-12,3-2 1,4-5-2788,3-3 2765,2-2 486,0-2-435,10-15-51,-8 11-1002,9-9 991,-11 16-11,3 3 23,1 3-23,1 3-12,1 4 7,0 3-12,-2 4-5,0 4-34,7 2 28,-10 6 0,6 3-6,-11 5-22,-2 4-56,-1 1 6,0 2-35,-2 2-27,0 1-28,-3 1 2833,1 2-2928,-2-1-62,1 0-67,0 0-123,1-1-13,1-2-111,3-1-829,10 0 2205,-3-6-2143,23-3 896,-14-9 168,16-5 135,-9-4-436,2-5 671,2-2 84,-1-3 84,-1-2 73,-3-1-1957,-2-1 2102,-5-1-24,-2 0 714,3-10-527,-11 9-34,0-5-28,-13 10-17,-4 3-33,-2 0 342,-6-2-499,0 6-45,-5-1 368,-1 6-491,-3 2-33,-2 3-29,-3 0-1206,-16 10 1173,4 0 6,-12 10-1108,9 0 1107,0 3-661,0 1 628,1 2-337,-7 13 337,13-9 5,-3 8-10,16-13-12,6-2 2319,3-2-2319,3-2 11,13 4 34,-1-10 11,13 1-6,-2-10 1500,18-12-1488,-7 0 5,13-11 278,-12 3-256,-1-3 34,-2 0 17,-2-3 17,-5 1 649,-2-1-476,0-11-156,-6 8 22,1-6 135,-5 7-146,-5 7-12,1 0-10,-6 11-40,-1 3 868,-1 3-1024,0 0 27,-2 6 23,-2 7-6,-1 3 0,-2 7-33,3-2-17,-1 2-29,0 1-44,3 0-39,-1 1-73,2 0-56,1 0-84,3-1-96,1-1-951,14 4 386,-1-9-286,10 0-274,-2-11-280,5-3-269,5-3-2000,23-9 2739,-11-1 884,-16 2 0,1-1 682,-1-4 0,-2 0 529,16-8 224,7-9 230,-19 7-779,-7-1 1003,-2 0 38,-5 0-88,-2 1-79,-4 2-79,-3 2-99,-3 2 805,-4-2-1108,-2 9 149,-2-1-508,-1 9 777,-2 2-1068,-1 1-45,-2 4 39,-12 11-56,2 2 0,-9 10-12,-6 8-4,9-6-7,-9 9 6,12-10-22,2 0 0,-3 10 5,4 1 1,0-2-6,7-8-17,6-11 78,2-7 90,2-3 34,3-7 22,4-4-45,4-4-73,6-6 1,4-3-2599,4-3 2609,3-4-145,15-13 129,-10 6 28,0-2 0,-1-1-29,1 0-47,-9 8 1,-1 1 19,-1 3-6,-2 3-16,-2 3-6,-1 3-1,5 2-27,-9 5-28,9 5 22,-14 5 0,2 6-5,-4 2 0,-2 4 22,0 1 0,-3 4 2535,-3 11-2535,-2-6-6,-3 8 305,-5-3-294,4-9-5,-2 5-11,6-12 0,1-4-6,2-2 11,1-4 29,0-2 10,2-3 7,2-2-7,4-3-22,3-4 17,5-4-5,3-2 10,2-2 18,0-2-1,0-1 1,1-1 55,9-12-67,-5 8 17,6-8 51,2 5-63,-11 8-10,7-3 0,-14 12-12,-4 2-16,-2 4-18,-6 2-38,0 1 44,-2 3 1,1 2-1,2 4 1,0 3-18,1 3-5,0 3 6,0 1-6,-2 3-17,2-1 6,-2 0-96,6 9 51,-2-8-11,6 6-95,8-5-29,6-4-3459,13-3 3572,-7-8-1,-1-7-10,-2-7 83,-9-1 17,4-7 29,-4-3-7,-7 2 12,3-5 5,-7 5 1,-1 0 3402,4-7-3408,-4 6 11,3-4 17,-1 4-56,-2 4 11,-1 1-28,-3 5-11,-4 4-17,0 0-45,0 2-342,-2 1 415,0 4 34,0-1-23,2 7 6,-2-4 11,3 3-6,-1-4 6,1 0 12,1 0-18,0-1 28,2-1-10,1-1 21,7 0 51,10-3-45,-3-2 1,2-1 10,-10-1 191,2-3-112,-6 4 156,2-1-167,-10 4 174,-1 0-264,-5 4-28,1 0 0,-5 2-6,4 0-11,1 1 12,2-2-13,0 1 24,2-1 17,1 0 16,2-1 34,9 2-28,1-4-23,9 2 6,0-3-11,18-5-23,-9 0 45,23-8 6,-25 3-1000,6-4 1023,-16 3-7,-3-1 57,1-9-62,-7 2 11,1-5 0,-9 6 0,-1-1 79,-12-10-90,2 11 0,-10-7-17,5 16-5,-2 4 1021,-1 1-1015,-1 3-3393,-8 4 3353,7 3 11,-7 4-2279,9 3 2262,-8 10-179,7-2 157,-5 8-50,8-5 39,2 1-392,-2 27 134,7-18 765,0 19-1303,13-24-2243,14 9 3078,6-6 0,-4-7 0,-6-12 0</inkml:trace>
  <inkml:trace contextRef="#ctx0" brushRef="#br0" timeOffset="55018">18927 8327 25268,'-12'51'-256,"0"1"0,0-3 0,-2-6-1172,-9-2-6680,-3 2 8108,-5 5 0,15-23 0,-1-1 0</inkml:trace>
  <inkml:trace contextRef="#ctx0" brushRef="#br0" timeOffset="55719">19829 7773 22594,'24'-59'874,"-1"0"0,-2 6 0,-4 10-510,-9 22-21,-3 8-192,-3 5-61,-2 5-140,0 2 39,-4 8 17,0 4 78,-12 27-1653,4-1 1591,-8 20-28,5-6-5,-2 4 6,1 4 2,7-29 0,0 1 3,1 0 0,-1 1 0,-5 13 0,-1 0 3,4-10 0,0-1 8,-3 11 0,0-3 23,-5 12-18,4-7-10,3-7 5,2-8 0,3-9 17,2-6 174,3-7-28,0-6 167,2-2-246,3-13-67,2-1-5,3-12-12,3-2 6,4-4 5,2-2-5,14-15-12,-5 11-1736,10-8 1748,-9 18 0,-1 3-1235,0 5 1224,-1 2-236,-1 4 230,-1 4-11,-2 2 11,0 3-17,-2 2-5,1 3 2663,0 2-2686,9 13 29,-6-1 4,6 10 1747,-11-2-1769,-2 2 0,-2 2 7,-6 2 38,-3-2-11,-6 1-6,-18 11-28,-4-9-1163,-19 8 1157,-1-13-38,-6 0-2907,-5-3 2817,-2 0-79,1-5-1973,3-2 1845,6-3-398,8-5 196,9-3 271,8-2-1323,8-5-1469,7-4 3098,5-5 0,2 4 0,0-1 0</inkml:trace>
  <inkml:trace contextRef="#ctx0" brushRef="#br0" timeOffset="55933">20498 8001 25359,'-21'30'70,"-1"0"1,-11 19-82,18-21 0,1 0-3727,-2 8 3659,-5 15-2242,8-14 1879,3-1-308,2-1 594,4-1-1597,3-4-970,5-3-2855,4-4-1390,4-6 6968,-1-4 0,-5-7 0,-2-3 0</inkml:trace>
  <inkml:trace contextRef="#ctx0" brushRef="#br0" timeOffset="56125">20904 7697 19932,'0'-4'2504,"0"0"-6420,0 4 1721,-38 23-1928,28-5-2340,-28 17 6463,40-15 0,-1-9 0,0-5 0</inkml:trace>
  <inkml:trace contextRef="#ctx0" brushRef="#br0" timeOffset="56460">21177 7987 18112,'3'-5'3192,"0"1"-1259,-3 4-1726,-67 36-162,39-16-412,-12 4 0,1 3 379,18 0-18,4 2 0,4 0-3043,4 0 3032,3 0 0,3-1-110,3-1 127,5-2 5,5 0 6,6-4 57,20 4-29,-5-10 11,15 0-366,-11-11 400,-1-3 34,-1-5 38,-2-4 52,-3-5 32,-3-3 385,-1-3 75,6-30-526,-13 14-45,4-24-12,-17 23-45,-3-1 51,0 1 403,-4 2-408,-1 2-23,-5 5-34,-3 3-10,-2 3-18,-13 0-49,7 9-46,-7 0 3223,10 9-3413,2 2-174,3 3-426,2 3-1056,3 3-7620,1 3 8680,2-1 0,2-4 0,1-3 0</inkml:trace>
  <inkml:trace contextRef="#ctx0" brushRef="#br0" timeOffset="57832">22890 8282 16714,'22'-45'407,"0"1"0,-1 3 1,-7 5 2077,-15 12-1768,-9-10-241,-10 5-325,-4 2 73,-19 8-140,13 14-6,-12 2-39,9 9-16,-2 5-7,-2 5 166,8 0 0,-1 2-185,-2 4 0,0 0 6,-1 2 0,1 0-9,1 1 1,3-1-12,-8 10 0,6-3-61,5 6 61,12-12 1409,7 4-1404,15-13 24,8-4-24,10-4-536,10-4 554,7-7 10,9-7-8,-10-2 1,1-4-9,-9 4 0,0-2-881,11-5 0,-1-2 892,-12 6 0,-3-1 6,-1-1 0,0-1-1117,-2 0 1,-1-2 1138,22-20 8,-20 8 1,0-3-454,-1-5 1,-1-1 422,-1-1-1,-1 0-412,-4-1 1,-2 2 440,5-19 28,-5 4 702,-1 6-663,-4 7 28,-4 7 16,-3 7 1737,-3 9-1630,-2 5 981,-1 8-1272,-4 6 3238,-3 8-3199,-7 7 0,-4 10-11,-5 6 0,-5 8-588,-3 7 588,-2 4-11,17-21 0,-1 0-664,0 2 1,0 0 643,0 1 1,1 2-1383,-5 12 1,1 4 1232,2 1 1,2 0 42,0 0 0,3-1-29,3-5 1,5-2-250,3 13-81,9-7-106,4-18 0,5-2-228,7-4 1,3-3 389,1 1 1,1-3-596,5-6 0,0-5 542,17-2-31,-1-11 0,1-3 703,12-5 137,-13 1 0,-2-3-8,-4-8 62,-3-3 33,-5-4-530,-4-2 536,-3-2-23,-4-2-5,-4 1 12,-3 1 1322,-3 1-1261,-3 5-1,-6 3 1756,-4 0-1929,-5 9-79,-5 2 977,-6 9-1100,-2 3-5,-6 4-22,-2 3-12,-5 4-16,-2 5-7,-2 4-4,-1 3-12,0 2-2059,1 3 2070,1 1-208,8-3 0,2 2 169,-3 6 11,-8 16 6,29-27 11,2-2-6,5-3 12,4-4 2073,4-1-2068,6-5 17,2-2-6,6-3-16,4-3-29,2-3 46,2-4 50,11-11 5,-10 1-28,6-8 1,-16 6 16,-1-3 3095,-3 1-3101,-2 0 888,-3 2-865,-2 2 174,-3-1-135,-4 10-33,-1 0-62,-4 9-17,0 0-22,-2 2-6,-3 2 17,-2 3-6,-2 3-5,0 2 0,0 0-12,2 1 1,2 0 5,3 0 28,1-1-16,5 1-1,3-2 12,8-1-12,5-2-36,10-3 0,3-2-906,13-1 934,-7-1 0,0-3-14,7-5 5,-1-5-3095,-1-3 3129,-4-4 0,-5-5-427,-2-4 444,-5-5-111,-10 5 0,-1-3 117,-2-5 0,-1-2-18,1-2 1,-2 0-472,-1-1 0,-3 0 474,-2 9 1,-2 2 5,1-1 0,0 1 26,5-30-1,0 5 14,-2 23 1,1 0 105,9-21-41,-2 7-6,-3 19 137,-10 20-232,-2 13 1507,-2 7-1513,-4 16 1,-2 8-12,-5 11-11,-1-2 0,-3 2 1122,3-9 1,-1 2-1137,-6 14 0,-1 1-558,4-13 1,-1-2 531,1 0 1,0 1-23,-1-1 1,2 0 2,1-2 1,0 0-10,3-2 1,1 0-104,1 9 1,4-1-2562,5 18 2542,2-26 0,6-1-1323,31 11-474,-3-18 205,18-2-862,-9-20-2435,1-4-2680,-5-6 7759,-7-1 0,-16 2 0,-8 0 0</inkml:trace>
  <inkml:trace contextRef="#ctx0" brushRef="#br0" timeOffset="58294">24346 8045 18945,'21'-8'-101,"7"4"1680,16 9-1632,-9 0 0,1-1 30,19 0 23,-19-1 0,0 0 11,10-3 23,-2-2 5,-4-2 12,-5-4 21,-4-3 12,-6-2 843,-4-1-787,-6 0 33,-4 1 449,-3-1-437,-5 2 16,-1 1 1298,-3 1-1314,-3 1 148,-3 2-171,-4 1-27,-2 1 140,-12 2-135,2 2-6,-9 4 17,4 5-33,-1 4-3415,-2 4 3375,0 3-557,0 2 513,1 3-2101,3 1 2090,2 1-702,4-1 645,4 1 1229,4-1-1201,4-1 341,5-2-307,2-2-28,4-3 23,1-3 2538,2-5-2304,13-2 1314,-3-4-1465,20-6-55,-12-3-7,9-6 12,-7-1 0,-2-2 6,2-1-12,-3-2-5,1 0 28,6-4 1127,-2 3-1166,-6 4 79,-6 7-113,-14 8-5,0 3 10,-2 2 18,-1 5-62,-2 14-17,-1-2-68,-1 12-654,0 8-3176,3 6 3954,0 5 0,3-20 0,0-15 0</inkml:trace>
  <inkml:trace contextRef="#ctx0" brushRef="#br0" timeOffset="58766">26285 8478 18670,'-27'53'-1845,"-1"0"1,4-4-1,4-6-7986,8-8 9560,5-5 1,3-15 0,2-6-1</inkml:trace>
  <inkml:trace contextRef="#ctx0" brushRef="#br0" timeOffset="59300">27300 8057 24155,'-10'-42'196,"0"-1"0,1 4 0,-3 7-61,-9 15-29,-5 2 12,0 2-6,-4 3 73,-11 4-129,11 3-5,-17 19-63,29-3 12,-2 28-11,17-14-995,5 11 984,5-9 5,5 3-11,4 1 11,3 2-2903,2 1 2909,3 0-11,10 14-158,-8-13 168,-7-6 1,0-1-5,-3 2 16,0 8-6,-13-15-2013,-5-3 2030,-5-2-616,-8-3 594,-6-2 1716,-6-3-1803,-16-4 0,-5-3 14,-4 1-242,2-4 1,2-1 118,8-6-157,5-5-397,7-3-853,7-3 94,9-2-7548,5-1 9068,6 3 0,1 7 0,0 3 0</inkml:trace>
  <inkml:trace contextRef="#ctx0" brushRef="#br0" timeOffset="60034">27884 7623 25251,'-21'35'65,"0"0"0,0-1 1,3 0-982,-6 17 939,0 4-7,-1 0-16,-3 0-5,0-1 5,0-2-9,9-18 1,1 0 8,-7 15-11,10-19 0,2-2-12,0 4 589,5-6-566,4 1 34,2-11 268,2-1-268,9-12 211,1-5-222,11-4 33,14-16 452,-5 2-469,12-13 0,-11 6 1,1-3-7,-2 0 29,0 0-17,-2 2 11,-2 3 33,4-2-50,-11 11-27,1-1-29,-13 13-6,-3 3 23,-2 4 265,0 4-259,-1 6-6,0 6-11,-1 4-17,0 3 11,-1 3 6,-1-1-51,0 13 29,0-13-297,2 8 291,4-15 6,5-1-56,13 2 61,0-9 5,11 0-50,-5-9-193,5-3 227,2-1 22,18-9 17,-13 0-1392,11-8 1364,-19-2 45,10-12 253,-12 6-174,15-16-46,-25 18 6,2-3 0,-15 13 48,-6 0-48,-14 6-45,-2 1 0,-13 6 11,4 4-10,-2 3 194,0 5-206,2 2-1952,-4 13 1946,3 4-10,3 1-7,8-1 1,7-9-1,4-2-5,1 1 6,4-4 16,3 0 6,6-1 6,6-2 16,5-2-33,4-3 0,5-3 50,19-2-28,-10-4 3393,10-3-3393,-20-5-11,-3-3 22,-5-4 29,-2-2-23,-4-3 56,1-30-62,-8 17 17,0-21 0,-9 26 6,-1 0 6,-1 4 66,-9-8-100,3 15-191,-15-5 90,13 22-33,-10 2-68,10 9-95,0 2-185,0 4-336,2 2-560,4 1-7170,2 12 8531,5-4 0,-1-5 0,2-10 0</inkml:trace>
  <inkml:trace contextRef="#ctx0" brushRef="#br0" timeOffset="60391">28899 8278 17294,'5'-5'4829,"-2"2"-1390,-3 3-3439,-56 28-522,37-13 516,-12 4 1,3 1 153,21-3-148,5 0 0,1-2 115,5-3-87,4-1-1259,5-2 1259,7-2 215,4-2-210,21-2-21,-9-1 16,15-5-181,-17-1 214,1-5 18,-2-1-7,-2-3 12,-1-1-1240,-3-5 1229,-3-2 0,-3-2 84,6-23-57,-8-2-100,1 1-16,-10 11-46,-6 23-79,2 1-100,-2 6-78,1 2-52,-2 4-32,0 3-101,-1 4-78,-1 4-113,-1 4-150,-2 3-225,-2 2-336,-3 2-448,-4 2-712,-1 1-1528,0 1 408,0-1 780,2 2 2906,2-3-2062,4-3 2062,1-4 0,2-9 0,1-3 0</inkml:trace>
  <inkml:trace contextRef="#ctx0" brushRef="#br0" timeOffset="60660">29335 8487 18390,'46'-17'743,"0"0"0,-3 1 0,-7 0-216,-7-2 24,-4-5 1,0-3-294,8-9-1790,-9 5 0,-1 0 1700,0-12-39,-1-3-17,-1-5-34,-1-3-126,-4 11 0,0 0 73,-3 9 0,1 0-694,4-11 1,0 1 791,9-14 112,-9 24 1,0 2-547,6-10 608,2 1-705,-15 26 553,-5 7 475,-4 4-597,-1 1 1903,-3 8-1893,-3 4-5,-6 9 6,-5 5 11,-5 7-17,-6 7-141,-6 5 0,-3 3 113,13-16 0,-1 0-9,-14 17 1,1 2-28,10-10 0,3-3-1,7-8 1,1 1-26,-3 7 1,3 0-107,3 10-1904,8-2 1730,5-4-292,6-2-78,6-4-419,7-2-3218,18 3 4349,-1-9 0,-6-5 0,-11-12 0</inkml:trace>
  <inkml:trace contextRef="#ctx0" brushRef="#br0" timeOffset="61045">30498 8254 23595,'-3'-39'585,"1"0"1,-10-23-239,-37 59-241,8 4-5682,-15 5 5632,15 5-22,-11 15-1117,14-2 1071,-5 10-438,20-8 433,6 1-674,5-2 674,6 0-6,3-2 12,7-1 1077,26 11-1139,-5-15-6,22 8 1502,-13-20-1496,3-2 1455,3-2-1416,0-5-5,2-3 5,15-18 65,-23-3 0,-1-4 1048,-5 7 0,-2-4-1049,9-20 1,-5-6 42,-9 11 0,-2-2 11,-3 5 0,1-3 0,-1 2-3,4-10 1,-2 1 16,-2 1 0,-2 3 126,3-14 39,-4 8 381,-4-2-358,-5 21-51,-2 1 0,-2 20-179,-1 9 418,-6 16-468,-2 6-6,-7 18 5,3-5 1,-1 2-2119,-9 24 2110,7-16 1,-1 1-7,3-9 1,0-1-9,0 1 0,-2 1-87,-7 18 1,-1 0-904,5-12 0,0 0 693,-5 13 1,0-1-337,8-16 0,0-1-968,2-1 1,1 0 1617,-1 4 0,2-2 0,-1 2 0,2-3 0</inkml:trace>
  <inkml:trace contextRef="#ctx0" brushRef="#br0" timeOffset="61833">5600 9867 17249,'0'-10'4425,"0"3"-4036,-9-23 1,-2-3 215,0 9-362,-2-13 1,-1 2 170,2 20-66,-1 4-4348,-1 4 4168,0 3 781,-2 4-898,-1 5 16,-17 17-45,6 3-211,-12 16 184,9-3 2247,1 6-2265,0 4-21,2 2-35,3 2-1491,1 1 1351,6-1-145,2-2-298,10-19 0,4 1-1758,10 21 314,5-4-1159,19-21-6061,16-20 9326,-13-5 0,0-3 0,-24 0 0</inkml:trace>
  <inkml:trace contextRef="#ctx0" brushRef="#br0" timeOffset="62894">6018 9763 6564,'15'-52'1238,"0"0"0,-1 0 0,4-9 0,-2 4-776,-7 12 0,-1 5 350,0-10 2485,-1 5-1521,1-16-1300,-3 27-73,0-8-61,-4 31 1215,-1 6-1451,0 2 712,0 3-824,0 4-294,0 5 317,0 8-24,1 26 32,-1-12 1,0 5-10,-3 15 1,-2 1-1133,2-5 1,-2 0 1115,-3 3 0,-2-2-11,1-11 0,0-2-472,-1 2 1,-1 0 451,-1 0 0,0-1 6,0 0 0,0-1 19,0-2 0,2 0-14,-2 6 1,1-1 1705,0 12-1725,2 3 84,12-30-28,9-9 11,2-6-11,8-11-6,0-6-28,4-9 0,3-5 2244,3-4-2205,1-3 17,1-3 11,-11 9 1,0-2 0,11-13-15,-14 14 0,0 0 38,3-8-18,-2 3-6,-2 2 12,-3 5 1973,1 2-2029,-3 8 139,-3 3-178,-1 10-1,-4 4-89,9 12-40,1 10 73,2 3-145,8 18 45,-9-17-442,-1-3 0,1 1-12,6 3-240,9 9-304,-4-18-274,3-3-468,5-6 138,3-5-129,4-4-339,2-3 943,3-6 595,0-4 1108,-15-2 1,1-2 700,15-10-401,-18 9 0,-1-3 2305,18-20-1614,-16 11-144,4-11-175,-18 13-173,-4-1-139,-3 1-130,-2 0-96,-3 1 388,-2-5 473,-2 8-765,-10-3-430,0 14 217,-10 1-352,-1 8 19,-4 4-14,-5 4-11,-5 5-17,-2 4-6,-2 4-694,0 3 689,2 1-1,-10 15-32,15-10-43,7 0 0,2 1-14,6-2-16,-1 14-23,16-26 5,5-2 11,3-4 584,7-4-572,4-4 39,3-3 11,4-5 17,3-4-562,2-6 596,0-4-2499,1-2 2538,-3-1 39,-1-2-419,-2 0 431,-4-1 22,-2 0 118,1-8-124,-7 9 11,0-4 12,-8 13 391,-2 3-386,-1 4 3123,-2 2-3223,-1 4 541,0 1-637,-1 5 6,-1 3 39,-2 6-3403,1 2 3358,-1 4-22,0 2-40,1 2-5,1-1-22,1 2-29,0-1-33,2 0-50,2 0-68,3-1-50,4 0-73,2-4-33,4-3 10,4-5 24,4-4 72,4-4-96,21-9 370,-8-2 1501,15-10-1343,-16 2 38,-1-3-17,-2-1 124,-4 0-2672,-4-1 2767,-4 1 33,-5 0-1280,-3 1 1303,-4 2 979,-2 2-1002,-5 2 30,-1 4 201,-3 2 2209,-1 4-2675,-1 2 2371,-2 2-2483,-2 3-5,-3 2-6,-3 4 0,-7 12-5,3-3 5,-4 8 6,8-6-12,2-1 12,2 0 11,2 0-11,0-3-11,2 2-6,0-3-17,2-1 6,0-2 11,0-3 16,0-2 35,1-4 78,3-2 5,6-9-78,1-1 6,6-7-12,-1 1 34,8-9-17,-5 6 0,5-7 12,-9 11-3398,-1 0 3369,-1 2-445,4-2 423,-3 4-49,4 0 27,-4 6-118,10 2 6,-5 2-68,9 4-61,-8 2-79,1 4 3066,-1 2-4029,10 7 331,-6-4 222,6 5-4765,4-1-2829,-10-6 7513,5 2 0,-19-11 0,-4-1 0</inkml:trace>
  <inkml:trace contextRef="#ctx0" brushRef="#br0" timeOffset="63359">8670 9864 16179,'19'-38'472,"-1"-1"0,0 3 1,-10 10 2306,-16 22-2589,-5 3-61,-5 4-39,-6 4 61,-20 16-95,8-3 986,-13 10-997,18-7-23,2-1 6,6-2 0,3-1-33,6-3 5,4-3 734,5-3-706,3-1 0,7-5 2449,4 0-2393,17-12-11,-2 0 22,13-7 40,-7 0 33,0-1 5,0 0 18,-3-1 215,-2 2-42,1-4-196,-10 7-22,1-1-34,-11 8-28,-3 3-34,-1 1-44,-2 1-6,0 6 0,0 3 17,-1 11 5,-2 5 0,-3 8-10,-2 6-322,-3 7 338,-4 4-1730,-4 5 1696,-2 3-20,6-20 0,-2 5 0,1-3-2,0 0 0,1-1-4,-1 3 0,-2 2 1,3-3-53,2-7 0,1-2-31,-1 1 0,0-1-39,-1-2 0,1 1-300,-2-2 0,0-1 1,-17 24 27,-3-4-1153,1-6 1422,1-8 123,5-9 271,5-11-192,7-9 0,4-12-1249,7-10 1294,3-11-1550,7-9 1561,4-8-807,8-5 768,7-5-547,-10 26 0,2 0 502,2-1 0,1-1-12,3-1 1,1 0-15,1-1 1,2 0-17,2 0 0,2 0-48,0 1 0,4-1-69,-1 3 0,3 0 0,-1 1-304,6-4 1,1 1 32,-5 5 1,1-2 0,-2 3-434,2 0 0,2 0-1833,1 0 0,5-2 0,-2 1 152,6-2 1,0 1 2526,-9 4 0,2 0 0,-6 4 0,14-5 0,-29 15 0</inkml:trace>
  <inkml:trace contextRef="#ctx0" brushRef="#br0" timeOffset="63644">9262 9828 20259,'-14'39'106,"0"0"1,-1-3 0,10-11-40,29-24 2108,-1-5-2141,2-3 5,2-4 28,2-3 45,12-10-2269,-11 3 2219,7-8 924,-8-4-914,-9 5 231,7-27-158,-17 27 1143,1-12-1109,-10 24-11,-2 4-11,-2 2-45,-2 3-28,-3 1-28,-3 3-11,-2 2 16,-3 2 3056,-13 9-3083,6 1-12,-11 10 6,10-1-17,0 3-16,0 5 285,4 4-303,1 3-446,2 2 352,4 3-124,3 2-224,4 3-459,3-1-947,9 1-3500,4-2 4556,11 3 1,-10-22 0,2-2 0</inkml:trace>
  <inkml:trace contextRef="#ctx0" brushRef="#br0" timeOffset="64227">12985 9848 14877,'22'-49'394,"-1"-1"0,-1 6 0,-7 6 2490,-15 6-2772,-6 12 1403,-11-2-1380,-20 13-1488,3 6 1392,-19 8 14,20 7 0,0 2-25,-22 13-14,19-7 0,-1 3-187,1 5 0,3 1 173,7-6 0,2 0-420,-6 8 1,3 0 397,-3 12 5,10 0-16,8-3 1664,8-2-1670,6-3 2503,7-5-2481,6-4 0,7-5 28,6-5-5,6-7 11,2-4 22,5-5 17,0-6 39,-1-6-2018,-1-4 2080,-3-3 1483,9-12-1399,-14 6-11,6-10-2251,-16 10 2178,-2-2-1412,-2-1 1367,0 2 1520,-2 2-1553,-2 4 113,-1 4-8,-1 4 2185,-4 6-2364,1 4 3170,-4 9-3175,1 4 0,2 8-56,2 20-56,-3-5-210,-1-3 0,0 4-357,3 5 1,-1-1 0,0 8-1,4 8 1</inkml:trace>
  <inkml:trace contextRef="#ctx0" brushRef="#br0" timeOffset="65725">15651 9737 23019,'15'-29'366,"0"0"1,4-18-5982,-36 48 5631,-5 4 678,-21 11-671,5 1-1,-15 10-5,13-2-17,1 2 11,11-5 0,1 2-1123,-12 14 1095,14-13 0,2 1-27,-4 12-725,4 0 680,5 0 1385,6-1-1498,6 0-94,4-1-183,19 12-1419,18 1 1150,-15-25 0,3-1 636,5-3 1,1-2-2387,22 2-337,6-4 539,-26-10 0,1-1 1086,-1-1 1,4-2 1209,5-3 0,5-3 0,-3 0-300,-2-1 1,0-2 299,22-4 0,-4-2-297,-5-9 2839,-22 3 1,-2-1-212,11-11-237,3-12-307,-23 13-342,-4-1-353,-4 1 306,-4 0-692,-4 0 2188,-1 3-2344,-3 1 1186,-1 5-1327,-3 3 717,-2 4-846,-2 4 34,-1 3-146,-1 4 377,-1 2-461,-2 2-6,-2 4-22,-3 3-6,-2 6 115,-2 3-148,-1 4-3398,-1 2 3392,1 3-22,1 0-459,3 1 470,1-1-11,4-1-22,-2 8 10,6-9 6,0 5 6,7-12 6,2-3-40,3-1 3213,7-5-3135,2-3 694,8-5-687,0-5-7,5-4-467,4-4 468,2-4-6,2-1 28,-1-2 128,9-10-49,-13 7-1,5-6 35,-15 11 5,-4 2 234,-1 0-240,-7 8-44,0 0-35,-5 7 1,0 1-57,-3 2 457,-3 3-478,-5 3-7,-9 12-10,4-2 5,-6 9 0,8-7 0,4 1-12,1-1 7,4 0-1,1 0-5,3-2 11,0-1 0,3 0-17,7 6 6,2-7 5,7 3 1,-1-8 5,4-3-6,3-2-11,4-3-11,17-3 12,-10-3-534,10-2 550,-15-4 11,-3-1 6,-2-2 11,-4-1 56,0-8-50,-9 4-1,1-7-5,-9 4-11,-2-1 11,-2-2 6,0-1 10,0-12-16,0 9-5,0-8 5,3 11 0,0 1 0,5 2 17,0 2-29,2 2 556,1 2-577,2 3-12,-1 2 28,8-1-28,-6 5 6,5 0 6,-10 5-7,0 2 40,-1 2 6,7 10-519,-3 0 502,5 9-12,-5-4-5,1 1 6,-1 1-28,1 1 5,0 0-17,1 2-44,1-1-51,0 1-448,10 10 40,-5-9-265,9 7-329,-8-11-437,2-2-751,1-2-1932,2-4 4251,5-1 0,-14-6 0,0-1 0</inkml:trace>
  <inkml:trace contextRef="#ctx0" brushRef="#br0" timeOffset="66179">17657 10067 19070,'1'-2'2973,"0"-1"702,-1 3-3456,-12-64-2893,2 44 2735,0-17 1,-3 5 22,-8 26 820,-5 3-854,-7 4-10,-7 4-1,-6 6-1208,10 2 0,-1 1 1191,-20 12-8,20-8 0,2 1-251,-9 12 248,5 0-22,7 0-11,7 0-1,5-1 908,6-2-936,8 5 29,6-11 0,7 1 10,6-12 7,7-5-12,5-2 11,6-3-27,27-10-385,-9-1 418,-15 1 0,0-2 6,16-9 11,-3-2 0,-3-3 16,-5-2-5,-4-3 785,-5-2-763,-4-2-5,-4-5-296,-2-1 324,-3-5 5,-2-1 6,-1-3 34,-2 0 24,-4 15 1,-1 0 37,3-15 10,1-10 180,-6 12-191,-3 16-22,0-3 87,-2 19-170,0 5 392,-1 3-466,1 5 2309,-3 7-2309,2 4 874,-3 12-874,0 13 0,1 3 0,-3 15-555,1-6 1,0-1 554,-3 12 0,-2 2 0,0 1-71,4-28 1,1-1-115,0 1 1,1-1-138,-1 1 0,2 0-832,-3 29-1305,3-1 2459,2 3 0,1-30 0,0-3 0</inkml:trace>
  <inkml:trace contextRef="#ctx0" brushRef="#br0" timeOffset="66870">18258 9941 26861,'3'0'-336,"-1"0"-2941,-2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0T15:08:48.961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10660 1364 22711,'-12'55'122,"-1"1"0,1-1 0,1-9 0,1-1 0,1 1-59,4 8 1,2 2-1,1-4-2380,-1 3 1,0 0 2334,1-5 1,0 3 0,1-3 9,-1 11 0,0-3-221,1 4 0,-1 1 198,1-20 1,0 1 0,-1 3 2,0 1 0,0 4 1,0 2-1,0 1-4,-1 5 0,0 2 1,0 0-1,0 1-114,1-13 0,-1 2 0,1-1 0,-1 0 0,1 1 112,-1-1 0,0 2 0,0-1 0,0-1 1,0-2-164,0 1 1,0-2 0,0-1 0,0 1 167,0 0 0,0 1 0,-1 1 0,1 3 12,-1 4 0,0 4 0,-1 2 0,1-1 0,0-3-8,0 2 0,1-3 0,-1 1 1,0 2-57,0 0 0,0 4 1,0 1-1,0-2 1,0-3 51,0-4 0,1-4 0,0 2 0,0 6-3,0-6 1,-1 7 0,1 3 0,0 1 0,-1 0 0,1-3 0,0-5-11,0 2 0,1-5 1,-1-1-1,0 1 0,1 4-50,-1 0 0,0 5 0,0 2 0,0 1 1,0-2-1,0-3 0,1-6 11,-1 6 0,1-5 0,0-3 1,0 1-35,0 1 1,0-1 0,0 1-1,1 2-136,-1 1 0,1 2 0,0 2 0,0 0 0,0-1-180,0 1 1,0-1 0,1 0-1,-1 0 1,1 0 12,0-1 0,0 0 0,-1-1 0,2 0 1,-1-1-270,1-6 1,-1 1 0,1-2-1,0-2 1,1-4-2143,-1 5 1,1-5 0,1-1 2792,1 15 0,0-7 0,0 5 0,-1-27 0</inkml:trace>
  <inkml:trace contextRef="#ctx0" brushRef="#br0" timeOffset="966">10964 915 16572,'51'4'14,"1"0"1,-1 0-1,-3-1 1,0 0-1,-1 0-1,0-2 0,0-1 1,-1 0-1601,11 0 0,1 1 1594,-5-1 1,3 0 0,-2 0-871,8 0 0,0 0 876,-19-1 0,2 1 0,-1 0 11,2-1 1,0 0-1,1 1 11,0-1 1,1-1-1,3 1 50,3 0 1,4-1-1,0 0 1,-2 1-374,4-1 1,-2 0 0,3 1 359,-2-1 1,3 0 0,0 0 0,-4 0-308,2 0 1,-4 0 0,5 0 356,-10 1 0,3-1 0,2 1 1,0-1-1,-4 0-201,3 1 1,-3-1 0,0 0 0,4 1 142,-1-1 1,4 1 0,0-1 0,0 1 0,-4-1-44,0 0 0,-3 0 0,0 1 1,0-1 42,3 0 0,0 1 1,0-1-1,0 1-7,2-1 1,1 0-1,-1 0 1,1 0 81,0 0 0,-1 0 0,2 0 0,4 0-105,-6 1 1,3-1-1,2 0 1,1 1-1,-2-1 1,-2 1-84,-1-1 1,-3 1 0,0-1-1,1 1 1,2-1 60,3 1 0,2 0 0,2-1 0,0 1 1,-2-1-1,-4 1 0,-4 0 0,-5 0 1,0 1-1,2-1 1,6-1-2,-7 1 0,3 0 0,4 0 0,2 0 1,1-1-1,0 1 0,-2-1 0,-2 1 0,-4 0-10,5-1 0,-3 1 0,-2 0 0,-1 0 0,3 0 0,4-1 0,-6 1 0,4 0 0,3-1 1,1 1-1,0-1 0,-1 0 1,-1 1-1,-4-1 0,-4 1-70,8-1 0,-5 1 0,-3-1 0,1 0 0,4 0 73,-3 1 1,2-1 0,2 0 0,1 0 0,-1 0 0,-1 0 0,-3 1 0,9-1 1,-4 0-1,-1 0 1,2 0 0,1 0-3,1 0 1,2 0 0,1-1-1,0 1 1,0 0 0,0 0 5,-3 0 0,1 0 1,0 0-1,-2 0 1,0 0-1,-3 0 0,-1 0 0,-4 0 0,0 0 0,1 1 0,5-1 7,-1 0 0,5 0 0,3-1 0,0 1 0,1 0 0,-3 0 0,-2 0 9,-3 0 0,-1 0 0,-2 1 0,0-1 1,-1 0-1,1 1-11,0-1 0,0 0 0,0 0 0,0 1 0,-1-1 0,-1 0 4,7 1 0,-1-1 0,-1 1 0,-2-1 0,-3 1 150,10-1 0,-4 1 0,3-1-122,-2 1 0,3 0 1,0 0-1,-3 0-13,1 0 1,-3 0 0,2 0-12,-5 0 0,2 0 1,0 1-1,-5-1 203,-4 1 1,-4 0 0,0 0-195,20 0 0,-1 1 142,-4 0 0,-1 0-159,-3 1 0,-1 1 3,-3 0 0,-1 1-3,-2 0 0,-1 1-3,-3 0 0,-1 1-5,-2 0 0,-1 1 243,-3 0 1,0 1-250,-3 0 0,0 1 3,-4 0 0,0 2 2,25 10 1,-8 4-12,-4 2 12,-5 4-170,-4 3 164,-4 4 342,-13-7 0,-1 2-331,7 20-35,-8-5 1,-3 4 70,-5-5 1,-3 0 570,2 2 0,-2 0-576,-3 3 0,-1-2-31,-1-10 1,-2-1 33,0 2 0,-1 2 8,-1 1 0,0 1 3,-1 1 0,-1 2 22,0-2 1,-1 4 0,0 0-5,-1 5 1,-1 0 0,1 1-368,-1 1 1,1-1-1,-1 1 336,0-1 0,1 0 0,0-3 30,0 8 0,0-3-12,0 4 1,1-1-504,0 2 1,0 0 474,3-21 1,1 1-1,-1 0-11,1 0 1,-1-1 0,0 4 9,1 1 0,-1 3 0,0 1 0,1-3-24,-1 1 1,1-1-1,-1 7 19,1-8 0,0 8 0,-1 4 1,0 2-1,0-1 0,1-4 1,0-6-177,-1 15 0,1-7 1,-1 6 153,1-13 1,0 6 0,-1 2-1,0 0 1,1-4 0,0-7 24,0 3 1,1-7 0,-1 3-10,0 2 0,-1 3 0,1 0 0,-1-3-34,1 4 0,0-3 1,-1 2 19,1-3 0,0 3 0,-1-1 0,1-3 0,1-1 1,-1-3-1,1 1 11,0 0 0,-1 0 0,1 0-11,0-1 1,1 0 0,-1 1 1,0-1 0,1-1 1,-1 1 1,1 0 0,0-1 0,0 1 2,0-1 0,0 1 0,0-1-6,1 0 1,0 0 0,-1 0-62,1 0 1,-1-1 0,1 3 79,0 14 0,0 4 1,-1-3-11,1-14 1,0-2 0,0 4-5,0 7 1,0 5 0,-1 0-1,1-5-14,0-10 0,0-3 0,-1 2 3,1 11 1,-1 3 0,0-4 182,-1 4 0,0-4-184,-1 1 0,0-1 8,0-1 1,-1-1-7,0 0 1,-1 0 5,0-2 1,-1 0 15,0-1 1,-1 0-25,1-1 0,-1-1 0,-1 0 0,0 0-6,0-3 1,-1 1-7,0-2 1,0 0-15,-1-3 1,0 0-31,-1-3 0,0 1-99,-5 11 0,0 0-338,4-15 0,0 0-415,-4 8 1,0 0 907,-5 11 0,10-25 0,1-4 0</inkml:trace>
  <inkml:trace contextRef="#ctx0" brushRef="#br0" timeOffset="2432">10309 7720 16572,'0'-9'1887,"0"2"-1371,0 7 133,0 0-766,6-34 206,-3 34 7,6-21 105,-5 62-89,-1-3-28,0 19-5,-3-8-633,0 5 593,-2 4 0,-2 4-11,0-14 0,-1 1-819,2-11 0,-1 1 796,-1 12 1,0 1 0,1-15 0,1-1-1,-1 0 1,1 1-4,0-2 1,1 1 3,0-2 0,0 1-9,0-1 0,1-1 3,1-1 0,-1 0-1326,1 10 1,-1 0 1336,1 18-8,1-23 0,0-2 2,1 7-5,3-4 12,3 8-12,-1-15 16,5 7 330,-1-16-346,2-2 12,3 0-18,3-2 28,2 0 1,5-1 16,4-1 6,5-1 816,6-1-833,5 1 6,6-2 0,4-1-15,-10-5 1,3 0 487,-10-2 0,1 0-502,14 1 1,2-1-1,-12-1 1,-1-2-1250,3 1 0,1-1 1241,0 0 0,5-1 10,-2 0 1,4 0-1,-1-1-841,9 1 1,1 0 838,-8-1 1,4 0-1,-4-1-503,9 0 1,-3 0 502,-19-1 1,1 1 0,0-1-1,1 1 1,0-1-1,2 0 7,3-1 1,4 1 0,0-1-1,-2 1-8,4-1 0,-2 1 0,2-1 5,-2 0 1,3 0 0,0 1 0,-3-1 1,2 0 0,-2 0 0,-1 0 2,2 1 0,1-1 1,0 0 4,1 0 1,0 0 0,1 0-3,1 0 1,0 1 0,0-1-1,2 0 1,-1 0 0,1 0 0,1 1 0,0-1 0,1 1-69,0 0 0,1-1 1,-1 1 67,1 0 1,1-1 0,-1 1 1,-15 1 0,0-1 0,1 1 0,-1-1-6,0 1 1,1-1 0,0 1 0,-1-1 1,1 1 0,0 0 0,0-1 0,-1 1 1,0 0 0,-2-1 1,2 1-1,5 0 14,1-1 0,6 1 0,2-1 0,1 1 0,-2-1 0,-5 1-18,4-1 0,-5 1 0,0-1 1,4 1-3,-3-1 0,4 1 1,1-1-1,1 1 0,-4-1 1,-5 1 10,12 0 1,-7 0-1,0-1 13,2 1 1,0 0 0,0-1-8,0 1 0,0 0 1,0 0-3,-1 0 1,0 0-1,0 0 0,0-1 0,0 1 1,0 0 3,-1 0 1,0 0-1,0 1-10,0-1 1,0 0 0,0 0 3,-1 0 1,1 1-1,-1-1-7,1 0 0,-1 1 0,1-1 5,-2 1 1,-1-1 0,5 1 0,-1 0 0,4-1 0,0 1 0,-3 0-7,4 0 1,-4 0 0,4-1-12,-5 1 0,4 0 0,0 0 0,-5 0-2,1 0 1,-5 0 0,1 0 1,1 0 1,0 0 0,0 0-4,-1 0 0,1 0 0,-1 0-8,0 0 1,-1 0-1,0 0 11,0 0 1,-1 0 0,1 0-2,-2 0 0,-1 0 0,1 0 3,-1 0 1,-1 0 0,0 0-1,-2 1 1,-1-1 0,2-1 2,-2 1 0,2 0 1,1-1-1,-4 1-21,1-1 0,-2 0 0,2 0 18,10 0 1,1-1 0,-4 0 5,0-1 0,-5 0 331,-3 0 1,-1 0-326,-3 0 0,-3-1 8,-2 0 0,-2 1 59,27-6-22,-7 0 27,-7 0-22,-3 0-16,-2 0-18,0 1-21,2-2 1041,1 1-1042,4 0 6,0 1-3,-15 2 0,1 0-8,16-2 573,-19 3 1,-1 0-580,8-1 0,-4 1-17,-3 1 0,-2 0 539,12-2-522,-10 2 11,11 0 6,-12 0-6,3 2-6,0-1 1,1 0 0,-1 1 10,0-1 12,-3 0 17,-2 1-6,-2 0 2840,13-1-2829,-16 1-11,11-1-11,-18 2-5,1 0-23,1-1 11,4 1 281,2 0-284,15 0 1,2 0-15,11-1 134,-11 1 0,-2 0-100,-8-2 6,-16 2 335,-2-2-290,-4 1 27,0-1 12,-3 0-1,-1-1 7,-1 1 122,2-4-123,-2 1 1134,3-8-1184,-4 5-11,3-7-12,-4 4-16,4-2-6,-1-2 11,2-1-11,0-3 23,2-1-1,0-2-10,2-1 94,7-13-50,-5 8-11,5-11-3392,-7 10 3397,0-2-16,-2-3-90,-1-2 84,-1-1-28,-2-2-6,-1 1 1,-2 2-2249,-1-6 2209,0 14-1088,-3-2 1015,1 16 1564,-1 5-2119,0 3-1164,0 3-4336,0 1 6790,0 2 1,0-1 0,0 2 0</inkml:trace>
  <inkml:trace contextRef="#ctx0" brushRef="#br0" timeOffset="3564">17509 1761 11536,'-40'-23'1,"0"1"0,0-1 0,-15-3 0,-5 0 0,7 6-32,12 6 1,-1 3-34,-11-1 1,-6 0-1,2 3 403,13 5 0,2 2 0,-4 0-367,-7 1 0,-6 1 0,0 1 0,4 1 114,2-1 0,2 1 1,-4 3-89,2 1 1,-6 2 0,-1 2 0,2 0 0,8-1-230,5 1 1,7 0-1,-4 1 235,-6 2 0,-3 1 1,0 1-1,5-1-13,-10 6 1,5 0-109,-5 3 0,0 1 117,-1 1 0,1 1-246,17-8 1,1 1 0,-1 0 260,0 0 0,0 1 0,1 0 34,0-1 0,1 1 0,-4 3 39,-9 6 1,-6 4-1,0 0 1,5-1-36,5-3 0,3-2 0,-3 2-22,-3 4 0,-6 2 0,2 0 0,7-2 22,-6 7 0,5-1-6,0 2 1,2 0-6,1 1 0,2 2 5,2-1 1,2 2-6,1 1 0,2 1-14,2 0 0,1 1-11,3 1 0,1 1-9,1 0 1,3 2-9,2 0 0,1 2-3,2 1 0,2 2 3,2 0 0,2 1-6,2 2 1,1 0-1,3 0 1,1 1 5,2 1 0,2 0-6,2 0 1,2 0-1,1 0 0,3 0-278,1-1 1,3 0 277,2-1 0,3 1 6,2-7 0,3 3 1,0-4 10,-4-11 0,1-2 0,1 0-6,6 11 1,2 1 0,0-4 8,6 2 0,1-4 14,1-2 0,4 1 58,0-6 0,4 0 0,3 0 75,-8-11 0,1 0 1,2 0-1,0-1-101,0 0 0,1 0 0,0 0 1,0-2 4,2-2 1,0 0 0,0-3 0,-2-1 10,4 0 1,-3-4 0,1 1-8,2-1 0,0 0 0,1-2-8,0 1 1,1-2 0,1 0-14,1-1 1,0-1-1,1-1 19,1 0 0,0 0 0,0-2-26,0 0 0,1-1 1,3 0-33,1-2 1,5 0-1,0 0 1,-3-1 27,4 0 0,-2-1 1,2 0-6,-3 0 0,3-1 0,0 0 1,1-1 21,-1-2 1,2-1-1,-1 0 1,1-1-16,-10 0 0,1-1 0,0 1 1,-1-1-1,1-1-18,0 1 0,0 0 1,0-1-1,0 0 0,-1-1 5,10-2 1,-1 0 0,-1-1 0,-4 0 10,0-1 0,-4-1 1,0-1-1,0 0 0,-1-1 1,0-1-25,-1 0 0,0-1 1,0-1 23,-2 0 0,1 0 1,-1-2 117,-1 1 1,0-2-1,0 0-133,-1 0 1,-1 0-1,1-1-2,-2-1 1,0 0 0,-1-1-6,0 1 0,-1-1 0,0 0-6,-1-1 0,0 0 1,-1 0 4,-2 1 1,0 0 0,3-4-1,-3 1 1,3-4 0,2-1 0,-2 1-1,-3 1 84,4-3 1,-3 1-1,2-3-91,4-2 0,4-4 0,-2 0 0,-7 3 10,2-7 0,-6 1-12,-1-1 1,-1 0-1,-4 0 1,-1-2 243,-6 3 0,0-3 0,-3 2-241,2-7 0,-2-1-1,-4 8 1,0-3 0,-3 3 3,-3-4 0,-2 1 41,-2-1 1,-1 0-33,-2-1 0,-1 1-4,-1 0 1,-2-3-121,-4 6 0,-1-3 0,-1 2 112,-1-7 1,-1 0-4,-2 8 1,-1-2-1,-1 4 458,-4-3 0,-1 2-469,-3 0 0,-2-2-274,-3 4 1,-3-1 0,0 1 279,-5-7 0,-3 0-127,4 7 0,-3-1 1,0 4 120,-7-5 1,0 4 5,-4-1 0,0 0 0,-4 2 0,0 0 3,14 13 1,1 1 0,-1 0-3,-1 1 1,-1 0 0,1 0-29,-2 0 0,0 1 0,0 0 31,0 0 0,-1 1 0,0 0-4,-1-1 0,1 1 0,-1 0 0,0 0 0,-1 1 0,1 0-8,-1 0 1,1 0-1,-1 0 4,0 1 1,0 1-1,0 0 42,1 0 1,-1 1 0,0 0-54,1 1 0,0 0 0,-1 1-2,1 0 1,0 1-1,0 0-39,-20-6 0,0 2-39,0 1 0,0 0-65,-1 2 0,0 2-75,1 1 0,-4 0-469,4 4 0,-4 0 0,3 2-394,12 1 0,2 2 1,-3 0 1097,-2 0 0,-5 1 0,2 0 0,9 0 0,3 2 0,5 0 0,-1 1 0,0 0 0</inkml:trace>
  <inkml:trace contextRef="#ctx0" brushRef="#br0" timeOffset="5733">12560 6281 18906,'12'-39'203,"0"0"1,-1 3 0,-3 10-372,-6 23 829,-1 3-756,0 3 351,0 4-178,1 4 143,0 5-170,2 5 441,-1 3-475,0 4 16,-2 14-21,0-8-1,-1 10 22,-2-2-10,0-12 22,-1 7 5,0-17-5,0-3 78,-1-1 207,2-7 52,0-2 150,1-5-45,1-4-112,2-1-173,1-5-146,2-5-11,2-4 28,3-4-1,1-3-671,2-1 661,0-2-12,0 0 1,1 0-22,5-7-18,-4 10-11,5-5-5,-5 15-3167,-1 2 3144,1 4-17,0 2-61,9 4 33,-4 3 6,7 4-6,-6 3-22,1 4-6,1 4-28,1 1-22,1 3 400,0 0-479,2 3-55,1 0-551,1 1 315,0-1-202,2 0-1333,-1-4 1,2-1 151,9 3 938,-8-5 0,0-2-900,5-6 46,0-3 140,1-3 218,-1-4 919,-1-2 3476,-1-5-2933,-3-3 0,12-9 711,-11 4 566,7-8 1803,-9-2-1466,-12 6 1352,6-15-1778,-18 16-169,-1-6-168,-6 10-150,-1-1-147,-3 2-134,-2 1 592,-3 0-693,-9 1-257,4 3 186,-8 1-271,-4 7-10,5 2-1,-9 5 6,8 3 0,0 4 14,1 3-8,1 1-17,2 3-12,2 1 12,3 0 0,2 2 5,3-2 12,3 1-1,2-2 1,2-2-12,2-1 18,2-2-1,2-3 134,6-2 12,-1-4 5,5-2-10,-2-6-12,3-2-6,0-6 17,2-2 34,-1-2 45,-1-2 33,-1-1 303,2-9-263,-7 6-18,1-5-5,-7 9-17,-1 1-22,-3 2-17,0 3-45,-1 2-50,0 2-90,0 3-117,0 2-527,0 2-106,-1 8 666,1-1-61,-1 10-69,4-3-37,2 2-57,2 1-101,3-1-111,2 0-191,2 0-247,2 0-257,2-2-252,2-1-354,4-2-3538,16 0 5348,-3-4 0,-6-2 0,-12-3 0</inkml:trace>
  <inkml:trace contextRef="#ctx0" brushRef="#br0" timeOffset="6602">14255 6324 13055,'12'-51'-51,"-4"13"2646,-14 52-2528,-6 12-45,3-5 6,-3 8-11,6-9-6,-1 1 1,2-2 1400,-1 5-1401,3-4 841,0-2-813,3-7 3436,0-7-2932,0-2 220,0-2-511,4-5-101,0-1-67,4-6-11,-1-1 33,2-3-33,1-1-6,0-2 6,1 0-12,0 0-5,2 0-11,-1 2-11,14-12-23,-4 9-11,7-2-22,-9 13-40,0 6 17,-4 3 0,4 3 12,-6 3 10,-1 3 12,6 12-73,8 21 51,-8-12 5,2 12-3415,-16-26 3421,0-1-22,-2-1 21,0-3 18,-1-2 5,0-3 117,-1-2 12,1-2 22,0-2-33,0-1 3353,1-3-3432,2-4 21,0-4 24,6-10 45,4-6-84,2-1-6,2 0-3403,-3 9 3409,2 0 61,10-5-61,-7 8-2280,7-3 2258,-8 10-6,-4 2-17,6 1 2229,-6 4-2235,0 3-22,-5 4 6,-4 4-1,0 2 7,1 2-12,-2 1 3364,5 7-3488,0 2 40,1-2-39,1-1-274,4-5 173,-2-4-40,6 0-32,-3-6-495,11-3 405,-5-4-113,20-7 415,-18-1 112,16-12-648,-20 6 737,5-5 46,-13 5 290,2-6 242,-4 2-303,-2 1-5,-4 7-40,-4 7-67,-2 2 632,1 2-1080,-1 1 118,0 5 50,0 1 39,0 3-11,0 1 0,0 0-11,0 1 22,2-1 39,8 8-27,0-7-12,9 5 6,15-10-17,-10-2 11,18-5 11,-8-6-5,-7-1 11,5-6 17,-12 1-6,-3-1 11,-2-2 1,-3-2 10,-2 0 12,-3-1 224,-3-10-191,-3 12-10,-4-6-18,-2 17-11,-3 1-16,-1 3-7,-2 1 7,-2 1 16,-7 6-39,3 1 11,-17 20-44,18-8-292,-8 13 269,15-10-11,2 2-40,2 1-38,2 0-74,1 0-694,5 12-206,2-8-8740,12 20 9630,-6-25 1,3-1 0,-11-16 0</inkml:trace>
  <inkml:trace contextRef="#ctx0" brushRef="#br0" timeOffset="8082">12582 7493 14169,'-6'-48'485,"0"0"0,-1 3 1,-1 8 2004,-2 11-1694,-12-4 274,10 19-1026,-6-3-16,10 13 518,-1 4-540,-2 5-1,-3 4-1548,-4 6 1565,-2 3 0,-3 3-475,1 1 459,0 2-12,2-1-11,3 1 12,3-3-29,2 7 6,7-6 39,5-1 6,7-10 22,6-10 3160,4-1-3160,3-7 709,5-4-664,20-14-34,-8 2-725,14-9 759,-15 7 5,-2-1 29,-4 0-304,3-10 337,-13 9-22,0-7-6,-12 13 11,-4 3 219,-2-2-302,-1 9-29,-3-1-72,-4 14 719,1 2-669,-6 8 472,3 1-483,-1 2-34,2 3-50,0 14 33,3-7-11,1 9-33,2-11-28,4-1-247,6 12 106,2-10-61,7 6-432,9-8 365,-5-9 11,13-1-11,-8-11-22,6-3 49,1-5 74,3-5 0,2-2 58,-5-2 1,0-1 355,14-7 0,-1-2-435,-17 6 0,-3-1 514,16-18 16,-21 9 28,-4-2 11,-4 0 298,-3-12-712,-6 12 437,0-6 359,-19 7-482,4 13-34,-13-2-28,4 15-34,0 3-11,-4 4 442,0 3-430,-8 12-34,9-3 570,-5 8-576,14-6-5,1 1-1,4 0 498,1 6-509,4-7 6,0 2-5,6-9 21,8 0 7,2-5-1,7-2-3297,-1-4 3314,2-1 11,2-3 229,8-7-195,-8 0 106,12-10 40,-14 4-135,-1-2-11,-7 4-22,-5 6-18,-3 2 3371,1 2-3410,-2 1-10,0 2-6,0 0 5,2 7 12,-2 0-6,2 8 11,0 12 11,-1 9-16,-1 4-2249,-1 4 2226,-3-9-56,-1 23-1320,-3-11 1348,0-15 1,-1 1-299,-6 16 228,-1-13 1,-2 1 30,-7 17-924,6-19 1,-1-2 1007,-7 4 45,1-8 1285,3-9-1218,2-7 11,3-6 1111,2-3-1156,2-8 195,4-2-262,3-7 3106,2-4-3105,6-3 4,3-6 1,16-18-40,-6 17 1,1 0-766,1 0 0,1-1 760,2 0 0,1 2-40,16-11-697,2 1 661,-10 12 1,2 0-1279,-8 6 1,0 0 1325,8-4 0,1 0-76,-1 3 0,-2 1-208,18-9 292,-20 12 1,-1 1-31,7-4 932,-4 4-904,1-3 56,-12 7 38,0 0 558,-15 5-552,-2 3 3240,-3-2-3245,-4 4 419,1 0-408,-4 0-5,0 1-7,-1 0 85,-4 1-50,2 1 94,-8 5-100,7 0-11,-4 2-29,6 1-5,0 0-5,3 6-23,2-2 0,3 8 5,4-9-5,6 4-5,4-6 5,15 1 5,-5-4 12,14-2-17,-10-4 0,3-2 6,-1-4 16,10-6-11,-11 0 17,6-6-5,-15 3-3365,-2-1 3398,-3-2 6,-3-2 5,-2-2 0,-3 0-5,-2-1-1,-2 1 6,-2 1 17,0 2 6,-2 3 3386,-3 2-3392,-1 3-11,-4 3-12,-2 2-5,-2 2 0,-4 3 12,-2 4-1,-3 2 84,-23 19-117,9 1-46,-7 8-383,20-4 367,13-7-28,5 0-73,3 2-129,5 0-1147,16 12-209,2-9-2004,14 8 3618,2-10 0,-18-14 0,2 0 0</inkml:trace>
  <inkml:trace contextRef="#ctx0" brushRef="#br0" timeOffset="8491">12132 8379 19007,'61'-6'108,"0"0"0,0 1 0,0-1 0,-9 1 0,-3 0 0,0 1 0,-2 0-910,9-2 0,-2 1 0,-2 0 735,10-1 0,-2 1-26,3 1 1,-1-1-1151,1 1 1,0 0 1051,-1 0 1,1 0-62,-2 0 0,1 0-235,-1 1 1,0-1-293,0 1 1,-1 0-1099,1 0 1,0 0 1876,-14 1 0,1 0 0,-6 1 0,-4-1 0,-4 1 0,1 0 0,0-1 0</inkml:trace>
  <inkml:trace contextRef="#ctx0" brushRef="#br0" timeOffset="8832">13022 8815 8092,'-52'7'913,"-1"0"0,6-1 0,9-1 280,18-3 44,7-1-15,2 0 636,4 0-1029,3-1 59,1 0-294,3 0-304,4 0-172,5 0 16,8-1-11,10 0-28,11-1 1,11-1-414,13 1 382,-10 0 0,6 1-916,-14 0 1,2 0-1,-1 0 876,1 0 0,0 0 1,0 0-5,0 0 1,0 0-1,-3 0 19,2 0 1,0-1-1068,16 0 0,0-2 1062,-17 1 0,0 0-40,-1 0 0,3-1 1,-5 0-875,-7 0 0,-3 0 449,6-1 0,-2 0-3316,3-2 3747,-4 0 0,-17 3 0,-2 0 0</inkml:trace>
  <inkml:trace contextRef="#ctx0" brushRef="#br0" timeOffset="12222">3967 10672 5624,'-47'-1'267,"0"0"0,4 0 0,9 0 1442,21 0-2073,5 1 1472,4-1-1562,3 1 695,16 1-123,-2 0 1106,29 3-1056,-10-1 16,18 2 24,-4-1 4,8 0 20,-8-2 1,3 1-558,-9-1 1,1-1 433,16 1 1,1 0-909,-13-2 1,0 1 879,3-1 1,0 0-1,2-1 0,1 1-287,1-1 0,1-1 301,1 0 0,0-1-3,2 0 1,0-1-18,-1 0 1,4 0 4,-4-1 0,4-1 1,-2 1 165,-12 0 0,-2 1 0,2-1-209,13-1 0,3-1 1,-4 0-14,5 0 0,-2-1 18,0 0 0,0 0 8,0 0 1,0 0 8,-2 0 0,0-1 19,-1 1 0,0 0 12,-2 0 0,1 0 10,-4 0 1,2 1 37,-7 0 0,2-1 1,-3 1-49,7 0 0,0 0-42,-11 0 1,3 1-1,-4 0 16,0 1 1,-2 0 146,-2 1 1,-1-1-179,-2 3 1,0-1 11,25-1-17,-5 3-6,-7 0 0,-9 3 936,-5 2-930,-9 3 22,-5 3 298,0 18-197,-8-8-6,2 15-27,-7-12 56,-1 18-102,-1-8 739,-1 14-727,-3-9-6,0 3 1148,-3-8 1,0 1-1165,-3 22-26,1-18 0,-1 1 4,-2 6 1,-1-1-8,2-8 1,-1 1-475,-2 12 1,-1-1 462,2-11 1,1-1-526,-1 0 0,0 1 525,0 0 1,-1 1 5,-2 16 0,0 0-20,3-12 0,0-1-8,-2 12 0,1 0 3,4-18 0,1 1-3,-4 26 0,1 1-162,3-24 1,-1 0 172,0 6 0,-1 5 0,1-6 141,-2-5 0,0-2-130,0-1 1,0-1 38,-9 20 612,3-25-399,-15 11-99,1-13-108,-18 4 1946,13-19-2035,-4-7-1098,-3-7 1,-2-3 1085,-8-1-597,4-1 0,-8-3 1,6 1 624,12 1 1,1-1-404,-23-4 1,-1-1 402,20 5 1,2 1-148,-3-2 0,-2 1 147,-1 0 1,-2-1 561,-1 1 0,-1-1-556,-2-1 0,-1 1 531,-2-1 1,0 0-529,-2 0 0,0-1 5,-2 0 1,-1-1-7,0 0 1,-1 0-111,0-1 0,0 0 113,-1-1 1,0 0-1,1 0 1,-2-1 5,5 2 0,-3-1 1,2 0-3,12 4 1,2-1 0,-1 1 1,-11-3 0,-3-1 0,1 1 6,1 0 0,1 0 0,3 1-743,-10-3 1,1 1 719,9 2 1,-2-1 0,3 1-9,-3 0 0,3 1-78,-1-1 0,0 2 89,0-1 1,0 1-303,0 1 0,0-1 305,0 2 0,0-1-15,2 1 1,-2 0 179,7 1 0,-4 0 1,4 0-161,-7-1 1,2 1 8,-15-3 1,3-1-1,22 4 0,3 0 2,2-1 1,0 0 17,-25-9 50,7 0 11,9-1 34,7 1 5,10-2-44,8 2 562,7-4-764,12-1 73,6 2 5,11 3 34,3 6 0,8 1 0,5 0 5,-3 2 1,1 0-6,8-3 0,1 1 0,-7 1 0,-2 1 68,14-6-35,1 0-5,-1-3 237,-1-2-231,-1-2 0,-1-3-4,-12 4 1,2-4-6,3-3 1,-1-2 486,1-1 0,0-1-504,-1-2 1,-1 1 7,-9 7 1,-1 0-9,11-15 1,1-1-6,-8 9 0,0 0-9,8-10 0,0 0 0,-9 12 1,-1 3-12,1 0 1,0 1-29,1 1 0,1 1-64,-1 1 0,0 2-101,0 1 0,1 1-1068,10-4 1,2 1 971,4 2 1,-1 2 0,-12 4 0,-2 1 0,21-4 0</inkml:trace>
  <inkml:trace contextRef="#ctx0" brushRef="#br0" timeOffset="15627">4470 11322 15592,'0'-9'3596,"0"1"-3207,-2-22 0,-1-4 221,1 8-350,-2-13 1,1 2 187,-1 18-45,0 3-49,-1 3-52,1 2-39,0 4-39,0 2-56,2 2-61,0 1-118,0 2 1450,2-1-1215,-1-4-151,1 1 5,0-4 28,0 3-5,0 1-16,0 1-35,0 1-61,0 0-6,0 13 23,-1 0-6,0 14 17,-1 0-6,-1 4 0,-1 6-3392,0 2 3404,-1 4-12,-1 1-2274,1 2 2280,-2-1-6,2-1-11,1-9 0,1 1-28,-1 7 28,1 16-6,3-33 12,0-6-6,0-3 45,0-2 44,1-7 68,0-1 2728,0-6-2757,0-4 3309,0-3-3414,-1-4 49,1-15-60,-1 5-7,1-13-3391,-1 7 3363,1-5 40,1-3-111,0-3 91,1 7 0,1-2 9,2-18-1,-2 18 1,1-2 2,2 1 1,0 1-2244,5-15 2251,6-12-16,6 16-279,-6 15 268,9-1 5,-9 18 51,0 5 12,1 4-68,1 2-11,9 7 38,-5 3 2132,7 8-2187,0 21 11,-9-4 274,5 20-268,-16-21 0,-1 2 1979,4 22-1994,-5-19 1,-1 2-104,-3 1 0,-1 1-689,0 1 1,0 2 77,1 8 0,0 0-2060,-1-5 0,2-2-1640,1-8 1,0-2-1951,4 10 6229,-1-18 0,-7-20 0,-2-3 1</inkml:trace>
  <inkml:trace contextRef="#ctx0" brushRef="#br0" timeOffset="15818">4493 11492 19748,'6'-41'-99,"0"0"0,1 3 0,6 8 1329,31 17-1667,3 1-196,3 2-275,1 1-1033,-16 3 1,0 1-2210,18-2 4150,-17 2 0,-2 1 0,-9 2 0,-2-1 0</inkml:trace>
  <inkml:trace contextRef="#ctx0" brushRef="#br0" timeOffset="16002">5246 11123 15773,'-13'45'24,"-1"1"0,1 4 1,2-6 2254,6-7-2760,1 25-1262,9-12-116,1-1 191,7-6-2644,-1-17-2757,0-6 7192,-1-4 1,-5-9-1,-3-3 1</inkml:trace>
  <inkml:trace contextRef="#ctx0" brushRef="#br0" timeOffset="16266">5604 11300 19485,'-8'-39'314,"0"0"0,-1 2 0,-3 12-219,-4 26-11,-7 5 11,1 4-4094,-18 19 4145,6-3 27,-14 14 1343,12-6-1315,-1 2 23,1 0 6,0-1-12,3-1 135,-8 10-123,13 8-186,12-14-4,20-2-1,21-28-28,9-3-1192,8-3 1159,8-2-88,-8-3 1,2-1-187,-9 1 1,0 0 18,12-4 0,1 1-205,-14 1 1,-1 0-393,1 0 0,0 0-1126,0 0 1,0 0 1999,4 0 0,-2-1 0,3 1 0,-2 0 0</inkml:trace>
  <inkml:trace contextRef="#ctx0" brushRef="#br0" timeOffset="17070">10616 10900 18739,'0'-9'2190,"0"2"-1518,0 7 354,0 0-1021,-35-18 1,17 31 5,-29-6-490,29 26 1,6 8 475,0-10 1,1 1 2,-4 12 0,0 1 0,5-12 0,1 1-23,-4 17 1,0 1-348,3-14 1,0 1 276,-2 12 1,0-1-65,5-16 0,0-2-62,0 0 1,2 0-1948,-1 10 1,1-1 860,-1 19-2227,5-17 1,1-2 3531,6 3 0,-1-9 0,0-19 0</inkml:trace>
  <inkml:trace contextRef="#ctx0" brushRef="#br0" timeOffset="17859">10167 10920 8038,'55'-28'47,"0"1"1,-12 9 0,1 2 0,-4 6 968,-7 8 0,-1 3-913,14-1 1,1 0 53,-11 0 0,0 0 333,20-2 0,1 1-199,-13-1 0,2 1-210,8-2 0,5 0 0,-4 0 84,1 0 0,-1-1-89,-5 1 1,3 0 0,-3-1 101,10 1 1,2-2-146,-15 3 1,4-2 0,0 1 0,-2 0-27,4 0 1,-1 0-1,5 0-12,-2 0 1,6-1-1,2 0 1,0 1 0,-6-1-9,8 0 0,-5 1 0,4-1-187,-14 1 0,2 0 0,1 0 1,-1 0-1,-2 0 185,14 0 0,-2-1 0,-1 0 3,-13 1 1,0 1 0,1-1 0,-1 0 2,0 0 1,-1 0 0,2 0 0,5 0-48,-4 0 0,5 0 0,3-1 1,2 0-1,-1 1 0,-2-1 1,-4 1 62,1 0 1,-5 0 0,0 0 0,1 0 0,4 0 9,-1-1 0,5 1 0,2-1 1,1 0-1,-1 1 0,-4-1 0,-4 1-5,4 0 1,-5 0 0,0 0 0,3-1 13,3 1 1,3-1 0,2 0 0,-1 1 0,-3-1-4,-1 0 1,-3 1 0,1 0 0,4-1 12,-1 0 1,5 1-1,2-1 1,0 0-1,-2 0 1,-7 0 38,0 1 1,-7 0-1,1 0 1,4 0-39,0 0 0,4 0 1,2-1-1,0 1 1,-2 0-1,-6 1-12,-1-1 0,-5 1 1,0-1-1,4 1 5,10 0 0,6-1 0,1 0 1,-2 1-1,-6-1 47,2 1 0,-5 0 0,5 0-64,-7 1 0,4-1 1,3 1-1,-2 0 1,-3 0 0,0 0 0,-3 1 0,-1-1 0,2 1 24,-3 1 0,2-1 0,1 1 0,-2 0 0,-3 0-36,15 1 0,-3-1 0,-2 1-2,-7 1 0,-1 0 0,-3 1-3,11 3 0,-3 1 400,-7 2 1,-2 1-404,-3-1 1,-3 1-9,-7 5 0,-6 0 1734,-6 4-1703,-2 8 1748,-14-5-1681,-3 15-45,-4-6-5,-2 13-12,-3-8 2848,-2 1-2828,-4 5 0,-2 1-221,-4 15 201,1-10 0,1-1 18,-7 10-26,11-28 0,0 1-3,-1 0 0,0 0-5,-1 1 0,0-1-3,0 1 0,-1 0 2,0 0 1,0 0-1,-1-1 1,0 1-3,-1 1 0,0-1-1302,1-1 1,-2 1 1298,1-1 0,0 0 0,0-1 0,-1 1-339,-8 11 0,-2-1 350,8-10 0,-3 1 7,-5 6 1,-5 5 0,0-2-10,4-9 1,0-1-1,0-1-5,0 2 0,0 0 0,-2-2-10,-2 0 0,-2-2 1,2-4-7,-7-3 1,1-2 3,-1 0 0,-2-1 2,1-2 0,-3-4-22,-8-1 0,1-2 20,10-3 0,-3 0-582,-7-1 1,-5-1 0,4-1 586,1 0 1,1-2 3,5 0 1,-2 0 0,2-1 1,-6-1 1,2 0-136,-3 0 0,-1 0 137,0-2 1,-1 0-1,-2-1 1,0 1 296,-1-1 0,-2 0-304,2 1 0,-4-1 1,3 1-7,12 1 1,2 0-1,-5-1 2,-7 1 1,-8 0-1,-4 0 1,3 1-1,7-1 6,0 1 0,6 0 0,-7 0-178,9 0 1,-5 1 0,-4-1-1,-3 1 1,0 0 0,2-1-1,3 1 179,0 0 0,2 0 0,1 0 0,0 0 0,0 0 0,0 0-45,-1 0 1,0 0-1,0 0 1,1 0-1,-1 0 1,1 0 45,-8 0 0,-2 0 0,2 0 1,2 0-1,6 0-143,-2 0 0,6 0 0,-6 0 154,1 0 0,-6 0 1,-3-1-1,1 1 1,1-1-120,9 0 1,0 0 0,1 0 0,0 0 0,-3 0 107,4 0 1,-3 0 0,-1 0 0,1 0 0,1 0 0,3 0-1,-10-1 1,3 0 0,2 0 0,4 0 190,-2-1 1,4 1 0,0 0-190,0 0 0,0 0 0,1-1-1,1 1 1,1 0 0,-5 0-6,-8-1 1,-7 0-1,-1 0 1,6 0 110,8 1 0,3-1 1,-5 1-133,3-1 1,-7 1 0,-2-1-1,3 0 1,5 1-92,-4-1 0,6 0 0,-2 0-93,-11-1 0,-1 1 0,4-1-281,14 1 1,3 1 0,0-1 487,-6-1 0,-1 0 0,9 1 0,-5-1 0,-15-1 0</inkml:trace>
  <inkml:trace contextRef="#ctx0" brushRef="#br0" timeOffset="20274">11888 11349 19277,'17'-36'2089,"-3"4"-1496,-10 21-5748,-2-1 5558,0-1 425,-2 0-581,0-1 920,-3 1-994,-2-1-16,-3 1 61,-7-2-145,2 6-22,-6-1-35,2 7 7,-2 2-12,-4 4 3024,-17 12-3029,8 0 10,-13 12-4,13-3 891,2 1-887,2 2-16,3-2-11,6 0 0,2-2-725,7-1 708,4-1-11,5 8 22,7-7 12,5 7 10,8-11 12,19 8-93,-4-7 70,0-4 1,1 0-2167,10 2 2166,-14-6 0,-1 0 6,10 5 278,-2 1-278,-5 0-6,-6-1-5,-7-1 17,-8-1 270,-6 0-220,-16 8-51,-6-4 1,-14 7-12,-5-8 23,-6 0-17,-4 0 953,11-7 1,-1 0-965,-17 4-29,5-4 1,0 0-67,-4-3-6,-7 1 194,32-8-1403,16-7 178,4 1-285,6-7-253,7 1-318,7-2-449,8-3-605,6-1-3523,7-1 4930,5-1 1646,5 0 155,3 0-155,3 0 0,2-2 876,-4 2 1,1-1-27,-19 7 0,1 0 118,16-7 1,-2 0 796,-4-1-192,-3 2-150,-7 0 1076,3-5-1441,-13 7-128,0-2-146,-13 10-112,-3 2-100,-2 0-108,-2 5 3277,-1 0-3517,-1 2-87,-3 4-148,0 3 33,-4 5 1,-1 4-12,-1 4 676,-2 5-681,0 2-6,1 1-6,1 2-5,1 0-3392,2-1 3380,3-2-16,1 6 28,4-11 0,2 2 39,7-8-6,1-8 17,6 1-2274,0-7 2275,3-5-7,5-2-5,2-5-242,2-3 328,-2-3 1,1-1-14,6-6-45,-9 5 0,-1-1 62,-4-2-6,-3 0 100,-1-7-83,-5 0-83,-3 1-24,-5 6-16,-4 11-34,0 4 2069,0 2-2249,0 1 2357,0 2-3000,0 1-1816,0 5-789,1 3 1232,1 3-431,2 2-751,1-3 3406,4 3 0,-5-7 0,2 1 0</inkml:trace>
  <inkml:trace contextRef="#ctx0" brushRef="#br0" timeOffset="20807">12755 11527 25287,'30'-39'-152,"-7"12"164,-25 37 27,-4 13-22,1-5-4235,-2 11 4218,0-1-1409,2-5 1409,-1 4 11,4-3-61,0-3-1467,2-1 1500,1-7 1539,2-6-1527,0-3 2301,1-1-2245,-1-3 16,1 0 17,0-2 0,3-3 3381,1-3-3398,2-4-3408,1-1 3380,2-4 51,8-9-62,-3 6-6,6-5-5,0 4 5,-5 6-16,4-1-2269,-3 5 2263,-1 6-11,0 0 11,-4 5-11,-4 3 2268,0 3-2257,-1 2 11,4 10 11,-3-3-22,1 6 3381,-5-6-3426,7 14 17,1-8 28,4 5-5,8-11 5,-7-10 5,8-1-5,-5-5 17,0-2-11,1-4-6,-2-2 22,0-2 6,-2-2-11,-2-1 61,9-16-38,-10 11 10,5-11 107,-10 9-51,-5 7 17,1 0 169,-5 6-248,-2 5-27,0 0-134,-1 3 77,-1 5 29,-2 1 17,-1 8-12,-1-1 6,-1 4-17,-2 2-11,2 1-39,0 2-39,1 1-73,1-1-499,2 10 101,4-9-191,4 4-1954,13-6 2722,14-6 0,-12-3 0,3-7 0</inkml:trace>
  <inkml:trace contextRef="#ctx0" brushRef="#br0" timeOffset="20940">13799 11342 5902,'0'0'0</inkml:trace>
  <inkml:trace contextRef="#ctx0" brushRef="#br0" timeOffset="21265">13798 11828 20991,'3'7'2694,"-1"-2"-2151,-2-5 1726,0 0-2247,63-67 29,-33 33-2166,12-11 1,-1-1 2142,-7 5 0,1-5 191,-1-3-191,-1-5-17,-17 25 0,-1-1 6,0 1 0,-1-3 25,5-16 0,-2-1-514,-4 11 0,-1 1 500,2-11 0,-1 0 67,-1-11-18,-5 8 80,-3 11 2826,-7 2-2866,-2 20 737,-4 3-837,0 19 1655,-2 7-1661,-3 7 0,-3 8 0,-2 6-22,0 7 91,1 5-86,2 7-508,3 5 486,3 4-634,6-15 0,1 2 499,1-11 1,2 1-832,2 11 1,1 0 195,2-13 0,2-2-1868,3 1 0,1-1-2250,1-2 1,-1-2 4897,12 21 0,-10-24 0,-5-12 0</inkml:trace>
  <inkml:trace contextRef="#ctx0" brushRef="#br0" timeOffset="22516">19804 11203 23511,'-8'38'84,"-2"3"-84,-4 8-5660,0 2 5649,-3 2 0,1 0-1078,-2 2 1050,0 0 822,0-2-850,1 0-1,-1-4 12,1-4-11,-4 4 56,8-17 50,-4-1-61,12-22-34,1-9 2049,3-21-2049,3-3 23,0-16 16,3 2 34,0 7 0,1-3 5,2-5 0,0-1-2,0 0 0,1-1-1,0-1 1,1 2 176,6-19-140,1 0-17,3 0 22,0 3-422,0 4 417,0 4 6,-1 5-12,-2 7 1,-1 5-7,-3 6 3074,0 6-3096,-1 3 262,16-1-278,-7 8-1,16-1-16,-5 9-11,4 1-810,7 2 821,4 2 0,8 1 0,4 2-1451,-26-4 1,1-1 1455,0 1 1,3 0 2,19 0 0,3 0-972,-13-1 1,1 0 971,16 0 0,0-1-584,-16 0 1,-1-1 588,2-1 1,-1 0-305,0 0 0,1-1 299,-2 0 0,2-2 8,-5 0 1,2-2 0,-1 0 5,7-1 0,-1 0-4,-8 0 1,2-1 0,0 0 216,0-1 0,-1-1 0,-2 0-216,8-2 1,0-1-6,-8 3 1,2-2 0,-3 1-62,2-1 0,-1-1 58,-2 1 0,1 0 3,15-5 0,0 0 2,-15 4 1,1 1-3,9-4 0,2 0 342,-4 3 1,-2 0-346,-11 3 0,1 1 0,9-3 0,0 2 6,16-2-18,-1 1 12,-1 4 6,-1 2-6,-3 3 6,-2 1-1,-2 2-370,-18 2 1,-1 1 369,15 3-2,-11 3 0,-1 0 992,3 5-972,8 5-1,-18-5 12,0 1 5,0 0 1777,-2 2-1755,1 0 1059,0 0-980,12 10-62,-10-7 1,10 8-7,-12-10 490,0 1-523,1 0-16,-1 0 5,0 1-11,0-2 5,9 6-11,-9-7 0,5 4-5,-8-7-2269,-7-4 2252,0-1 2285,-10-5-2179,-2-2 17,-2 0-67,-2-1-17,-1-1 39,-3 3 3381,-1 1-3313,-11 14-113,1-1 0,-8 12-22,-2 3 0,-1 2-3397,-11 14 3385,5-7 1,0 0 8,10-14 1,1-1-938,-2 2 0,0 0 929,-1 2 0,-1 1-1,0 1 1,0 0-11,-1 1 0,0 0-205,0 0 0,1 1 218,-1 0 1,1-1 8,0 0 0,-1 0-276,-11 13 0,-1 1 284,9-13 1,-3 1 3,0-4 1,-5 4 0,-2 0-1,4-5-6,-5 3 0,-1-3-5,-2 1 1,-3 1 0,3-4 12,4-8 0,1-4 469,-2 0 0,0-1-467,-1-2 1,1-1-14,-1-1 0,-1-1 14,1-1 0,-1-2-9,0-1 0,-1 0-2,-1-2 0,0 0-131,-1-2 1,-3 0 122,2-2 0,-5 0 1,-1 0-14,-6-1 0,-2 0 0,-3-1-274,3 0 1,-4-1 0,-1 0-1,0 0 247,9 0 1,-1-1 0,0 1-1,-1-1 1,-1-1-77,-3 1 1,-1-2-1,0 1 1,0 0-1,3-1-18,-5 0 0,2 1 1,1-1-1,0 0-45,1-1 0,0 1 1,1-1-1,0 0-325,0 0 1,1-1 0,-1 0-1,0 0-323,-1 0 0,-1-1 0,0 0 0,0 0-117,1 0 0,-1 0 0,2 0 0,0 0-240,6 1 0,-1-1 0,2 1 0,3 0 1109,-3 0 1,3 0-1,5 1 1,5 0 0,3 1-1,1 0 1,1 1 0</inkml:trace>
  <inkml:trace contextRef="#ctx0" brushRef="#br0" timeOffset="23109">20518 11758 19790,'-58'0'821,"-1"0"1,9 1 0,9-1-453,20 0-91,13 0-132,8 0 34,8-2-40,7-2 21,10-3-27,9 0 9,1 0 0,4 0-501,-6 2 1,1 0 441,15-3 0,1 2-1541,-9 1 1,-1 0 1534,0 1 1,5 0 42,7-2 0,5 1 1,-3-1-528,0 1 0,-1 0 417,2 0 0,3 0 0,-5 0 3,-6 1 0,-3 0-3,1 1 1,2-1-12,0 2 0,3-1 0,-3 1-26,10 0 1,0 0-14,-7 0 0,1 1 0,2 0-169,0 0 1,1 1 0,-2 0-918,9 0 1,1 0 746,-11 0 1,3 0 0,-1 0-1347,-4 0 1,0-1 0,-2 1 1556,12-1 1,-2-1-1,-6 1 1,-5 0 0,2-1-1</inkml:trace>
  <inkml:trace contextRef="#ctx0" brushRef="#br0" timeOffset="23764">25937 11312 19535,'57'-7'545,"0"-1"0,-4 2 0,-2 1-165,-4 1 1,-2 0-1952,-6 1 0,3 1 1698,9-1 0,8 0 0,-1 1-56,1 0 0,0 1 0,1 0-809,1 0 1,1 0-1,0 0 742,-13 1 0,0 0 1,0 1-1,1-1 4,4 1 1,2 0-1,-1 0 1,-2 0-6,5 0 1,-3 0 0,6 0-167,-6 0 0,6 0 0,2 1 0,-3-1 1,-5 0 169,4 0 0,-5-1 1,4 1-238,-6-1 0,5 1 0,2 0 1,-3-1-1,-5 0 250,1-1 1,-4 0-1,1 0 41,11 1 1,2-2-1,-2 0-20,-8-1 0,-1-2 1,-1 1-3,-2-1 0,0-1 0,-1 1-13,-2-1 0,0 1 1,1-1 14,8-1 0,1-1 0,-6 2-36,-12 1 1,-2 0-6,17-1 0,-4 0 0,-9 2-22,-10 1 1144,-5 0-1407,-12 1-247,-5 0 1490,-10 1-3036,-5 0 2078,-21 0 0,16 1 0,-10 0 0</inkml:trace>
  <inkml:trace contextRef="#ctx0" brushRef="#br0" timeOffset="25093">2759 13425 20806,'15'47'532,"1"0"-415,-1-18 1,0 1-1604,9 16 1508,-9-16 1,1 0-3312,5 10 3311,-1-3 12,-1-3 941,-1 0-925,5 4-2105,-6-11 2100,6 0 50,-6-17 185,4-5-146,5-7-10,7-7-24,8-11 39,10-11-108,-22 12 0,4-3 2,3-4 1,4-3-1,0 1-742,10-8 0,1 0 729,-4 2 1,3-1 0,-1 0 3,-10 7 0,0 1 1,-1 0 53,3-2 0,0 0 0,0-1-50,0 1 0,1-2 0,2-1-214,1-1 1,3-3 0,1 0-1,-3 2 212,3-3 0,-3 2 1,3-2-6,-3 3 0,2-2 0,0 0 0,-4 3 51,-1 1 0,-2 1 0,-1 1-54,-1 2 1,0-1 0,-1 2-6,-1 0 0,-1 1 0,0 0 1,12-8 0,3-1 57,-1 1 1,4-1 0,-5 2-162,-2 3 0,0 1-568,5-3 1,4-2-1,-7 6-1630,-15 10 0,-3 2 2288,13-7 0,-4 3 0,-10 6 0,-2 1 0</inkml:trace>
  <inkml:trace contextRef="#ctx0" brushRef="#br0" timeOffset="26720">17647 3310 16656,'-1'-54'1387,"1"-1"0,-1 7 0,0 11-1381,2 27 27,-1 9 85,0 11 55,0 4-27,-3 11-17,-1 5-23,-3 6 62,-5 25-729,3-13 622,4-9 1,1 0 156,2 2-157,5 6 1,4-20 12,6-5 10,2-4 44,3-3 35,3-5 38,4-5-16,4-4-34,6-7-326,6-7 259,8-10-233,-20 9 1,1-1 178,3-2 1,2-2-1004,3-1 1,2-2 0,0 1 989,7-5 0,1 0-14,-5 3 1,2-2 0,-2 1-542,6-4 1,-2 1 551,2-1 0,0 0-449,0-1 0,2-1 468,-2 1 1,2-1 0,-1 0-392,-11 7 1,-1 1 0,1-1 370,11-6 0,2-2 0,-3 3 4,2-3 0,-2 3-6,-2 0 0,0 1-3,-4 2 1,-1 0 162,-4 4 1,-1-1-178,5-2 1,-2 1 5,12-8-12,1 1-32,-32 17 759,-9 6-972,-6 4 1394,-8 4-1927,-6 5-599,-7 6-1249,-7 5-3972,0 3 6610,0-2 0,10-7 0,5-5 0</inkml:trace>
  <inkml:trace contextRef="#ctx0" brushRef="#br0" timeOffset="27569">11080 6708 14494,'1'-6'492,"-1"2"1423,0 4-1142,11-67 1726,-10 37-1978,3-7 0,-1 3-424,-7 20-228,0 12-167,2 4 400,-1 3-73,0 3-3509,-2 6 3580,-1 4-362,-2 12 342,4-7 107,-1 8-38,5-13-789,2-1 422,3-1 3088,4-3-2939,11 0-12,-2-8 18,8 0 40,-6-6 57,1-3 41,2-3 584,1-4-328,18-12-138,-15 6 0,1-1-589,1-1 0,0 1 488,4-4 1,0 0-126,-7 5 0,0-2-18,16-9 0,1 0-24,-9 5 0,-1 0-505,12-6 1,0-1 456,-14 10 0,0 0-31,-2 1 0,1 0-34,-2 1 0,0 0-302,23-14-2552,-6 4 830,5 2-214,-18 12 2330,4 2 1,-25 10 0,-3 2 0</inkml:trace>
  <inkml:trace contextRef="#ctx0" brushRef="#br0" timeOffset="28229">11737 7547 13441,'-19'48'810,"-1"0"0,-1 3 1,2-4-195,6-10-5717,-4 10 5611,7-16 1330,2-3-1084,2 2-436,4-12-7,1 1 866,4-13-552,6-2-352,1-4-62,6-6-68,1-4-55,4-6-40,4-5-22,5-4 2545,3-2-2561,5-3-7,2-1-5,3-2-28,3 0-17,-12 10 1,3-2-116,2 0 0,2 0-44,-2 0 0,1 1-144,-3 2 1,-2 3-2506,10-3 826,-5 6-3098,-7 5-1315,-9 5 6440,-7 4 0,-9 2 0,-5 0 0</inkml:trace>
  <inkml:trace contextRef="#ctx0" brushRef="#br0" timeOffset="28820">11765 8773 15468,'1'-10'1440,"0"1"-1407,-1 9 1474,0 0-1351,-10 69-4,6-39-85,-2 12 1,1-1 66,4-17-126,2 3 143,2-9 62,5 2 61,2-12 74,3-1 32,3-2-32,4-3-35,3-1-78,3-5-44,6-2-34,2-7-328,-4 1 1,1-2 216,19-9-1522,-16 7 1,1-1 1503,2-1 0,-1 1-11,17-8-53,-20 10 0,-1 0 25,2-2-40,-6 5-39,-9 3-89,-7 3-1165,-5 3-555,-4 1-1378,-2 1 0,-1 1 0</inkml:trace>
  <inkml:trace contextRef="#ctx0" brushRef="#br0" timeOffset="95548">5443 13804 18847,'-38'-3'200,"8"14"767,31 20 0,8 7-1063,-2 21 91,-1-20 0,0 0-21,4 11-136,3-7 33,1-6 52,1-8 950,1-5-1272,1-7 315,-1-5 21,3-6 643,1-5 133,32-33-623,-12 5-71,-6 0 1,0-3 19,-10 8 1,1-2 61,14-15 1,2-1-543,-9 8 0,0-1 491,11-11 1,0 0-31,-12 12 0,-1 1 58,10-11 1,1 1-43,-12 11 1,-1 0-1,8-6 1,-3 1 58,5-6-45,-5 4 34,3-4-253,-7 6 174,-2 4-22,-9 10-35,-7 11-82,0 3 852,0 1-1413,0 3-4228,10 1 4923,0 1 0,-3 1 0,-7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E48C-DC7D-AD03-3E80-89EE56152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0E217-CD02-9208-2A45-4F0E58EA8D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99C3-BE8D-E4C5-25CC-DB88763F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D4A45-BC02-7214-5701-6A2F5A31C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B15C5-BF23-134C-EC3C-9CE0C3871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1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2FD3-67A7-AA22-ED3D-BC3E00242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0921F-C178-BD3F-C53A-ED1254979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3A8FF-B44F-C49A-52C7-46D616724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61ACB-3893-A4AD-80A2-052947AD3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BADE7-D512-A3B5-ADA8-8813A462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2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B88FBD-C913-63C8-458D-B404D24DD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4F87D-8248-1075-683D-9E1D5A707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8F3DF-9399-E85B-DDD0-698EED8C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BA264-B437-A914-B67C-639F26757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CB359-E609-D8D2-BFFB-BCA583FE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83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D361-D109-D9EB-D349-05CE0F99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78BE0-4B35-0EBF-1A9D-D22EB18B9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B2007-EDCD-31A1-A4CA-87759BC66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738AC-7D8B-3667-D6C5-C0385624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F537B-B558-0857-C623-6EF8AECC6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44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F734C-D36E-8C8D-2825-1AE2E6004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D17C2-1011-817F-9654-590AB4D1D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74FA0-7A38-E9C0-FB1B-95C5EF8F1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8325B-5242-0EC0-07BA-BC32C4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A8C03-80A8-3DAA-6EAB-AEAD6D0DB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18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3B8FA-AA1E-EB53-2429-AA40835D8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C6777-BB3F-9885-2FC8-D341600E80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242B17-79DA-02FE-CE37-C2F75D275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FFE9F-C988-49ED-BD9B-E5A61E44A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412FD-3ADC-81F6-B457-D1805CF55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D9ED9-C9AF-F46F-72B1-4BC919175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82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BCB94-A794-EE04-EC47-E5B502AE0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15BC2-3EEA-1E0C-43A6-235771365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F81674-B900-19B0-6C15-4C8DB2183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3262F1-509B-B51B-8DA7-F75BB97639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CBAA22-98CF-7DE0-7624-7EABFF889A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91DA0D-038C-0768-ABF1-9AB9676D7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AE3086-F979-EEAA-2721-1636FF7A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F04344-9299-EB46-AF09-56CC0D29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7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08B19-A9C3-5DFD-4BFE-216314C5F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63735E-7B1C-FE9C-B792-ED17F8EC7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222F3-E038-EBEE-BF5A-D4D8EAC1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AAADE-42EF-53A3-596C-8F52F3347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25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052979-5C2F-63B2-6AAB-BF2F9953A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70799C-6F03-92AC-FA93-FF41AE067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C124B-431F-2E40-41FF-75E9C9FD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59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70487-85DD-6850-1988-56DE1A226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550B8-F31F-4A64-E64D-84FA6F38F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B2DF3-3827-990A-7CB6-8D8F0BE5B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BC0725-E6F9-2FC2-45FB-C57FA1B32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361B6-5079-CB92-FE08-D79916F7A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5555E-F3FB-D259-51AF-EF39265B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40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137C-EABA-EBBA-6046-E22F3901C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07296F-4FFB-AF72-2E06-F6326E182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24CD8-0DB3-15C1-D2B3-B7B2BED03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C39C9-95FE-FB4D-22BD-38ACAF27C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68F29-1D89-D45D-B617-77AEE1C0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7F7D0-FBA0-7EE9-804D-40EF2757E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1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9B66D1-CED6-3268-9524-EB62B4ED3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B4B10-F21D-7599-7664-1DF510DCC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60521-2994-D091-D321-E41BCC1AC3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9DCF34-DC40-AE4E-83A5-4D37A2B6E0EA}" type="datetimeFigureOut">
              <a:rPr lang="en-US" smtClean="0"/>
              <a:t>9/20/25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2F73A-B757-9441-64F7-5316CBB5B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46C2-328F-7ECB-E41F-1B2BAE53E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0881EC-75F0-4346-85EC-A421ADE7B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9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512188-8AEF-E874-8567-10B7D647C6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66E272C-32BA-E8EF-518E-9D8396A20EFB}"/>
                  </a:ext>
                </a:extLst>
              </p14:cNvPr>
              <p14:cNvContentPartPr/>
              <p14:nvPr/>
            </p14:nvContentPartPr>
            <p14:xfrm>
              <a:off x="669240" y="3525480"/>
              <a:ext cx="5949360" cy="1381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66E272C-32BA-E8EF-518E-9D8396A20EF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9880" y="3516120"/>
                <a:ext cx="5968080" cy="140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7123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408CB-C800-2E9F-952C-B8910A5E0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7399BB0-BBA4-D981-837D-AEBC126A0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DFCC5D-854A-C6F7-AB84-72794D916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80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8E4506-68A7-5607-FD88-12A235141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E9457F3-B7AA-8EF4-0F87-57549B2A7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F6B7A1-6284-1D3B-C097-D964ABAA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10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BB6661-0F60-CFB9-4E1F-A62B8828D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B6A5E8-A254-ECB5-CC1F-0D658D86B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A5A5F0-E8C7-77E5-179A-E6E048125E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263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3B7B43-1969-703E-DA6A-37536EE9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FC6483E-9B07-B8C1-9A7F-40677ECB27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6FEA5E-BEFF-547D-E689-CD611A2509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16B8A1-8D58-5458-FC44-2F86F75E0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595AE8-E35B-A0E0-4183-9CE8F7B8B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F64CE7-52BB-9572-21E7-BC0E50FD5E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11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AF2D0C-6EB8-2727-DDE5-17015FA56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7C8545-1821-25FE-F634-699F4DCEC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EDBC25-E5A4-EA05-2C85-C10987B9C4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95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630864-1242-554E-BCFC-C9369B011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CEF906-37F3-5B16-B96A-92E236B3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090AF6-BA46-CB25-6B8D-776A86EBD2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640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0864F1-DD3F-7187-9907-DF72FF7472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D4FBCF8-14CE-3202-8992-A3DCF2C43AA2}"/>
                  </a:ext>
                </a:extLst>
              </p14:cNvPr>
              <p14:cNvContentPartPr/>
              <p14:nvPr/>
            </p14:nvContentPartPr>
            <p14:xfrm>
              <a:off x="137880" y="110520"/>
              <a:ext cx="11699280" cy="6469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D4FBCF8-14CE-3202-8992-A3DCF2C43A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520" y="101160"/>
                <a:ext cx="11718000" cy="648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0131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C34B24-F9EA-86C5-D2C9-AC817E53B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BA6240-5DAB-2A79-8500-8020C3E48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683340-DC93-D8A7-B123-EAAE6F69CC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46322F7-B1B8-D822-0214-738A7B69B3CA}"/>
                  </a:ext>
                </a:extLst>
              </p14:cNvPr>
              <p14:cNvContentPartPr/>
              <p14:nvPr/>
            </p14:nvContentPartPr>
            <p14:xfrm>
              <a:off x="272160" y="294840"/>
              <a:ext cx="11354760" cy="5489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46322F7-B1B8-D822-0214-738A7B69B3C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800" y="285480"/>
                <a:ext cx="11373480" cy="550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8695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24FA76-B36A-1817-2324-0F46D1B50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4FE82C-777F-8221-E3EC-7B01CF8CB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8CDD5-1EF9-37FA-5B4B-5369CB97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19115B4-5096-A64E-3E8B-556736069519}"/>
                  </a:ext>
                </a:extLst>
              </p14:cNvPr>
              <p14:cNvContentPartPr/>
              <p14:nvPr/>
            </p14:nvContentPartPr>
            <p14:xfrm>
              <a:off x="494640" y="513360"/>
              <a:ext cx="11516400" cy="5423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19115B4-5096-A64E-3E8B-55673606951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5280" y="504000"/>
                <a:ext cx="11535120" cy="544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79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65DACB-E3F1-7FDF-741B-4391D5FFF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C1EBA7-8058-ED84-A43D-B202581F7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1B1EB4-7015-B8A4-B015-B847A53188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684A73A-E461-74C1-FB0F-56FAAB9FD56A}"/>
                  </a:ext>
                </a:extLst>
              </p14:cNvPr>
              <p14:cNvContentPartPr/>
              <p14:nvPr/>
            </p14:nvContentPartPr>
            <p14:xfrm>
              <a:off x="1613880" y="465120"/>
              <a:ext cx="9782640" cy="3465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684A73A-E461-74C1-FB0F-56FAAB9FD5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04520" y="455760"/>
                <a:ext cx="9801360" cy="348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802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6B2CCB-5652-CE46-2BF6-503F55CDC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7A6EBCD-07D4-71D4-3B6B-5A72C8FF1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5281E2-BBCF-D82A-399B-638410E326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D6CA938-802B-D523-1658-53EAA31A956D}"/>
                  </a:ext>
                </a:extLst>
              </p14:cNvPr>
              <p14:cNvContentPartPr/>
              <p14:nvPr/>
            </p14:nvContentPartPr>
            <p14:xfrm>
              <a:off x="993240" y="241200"/>
              <a:ext cx="9588240" cy="4884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D6CA938-802B-D523-1658-53EAA31A956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3880" y="231840"/>
                <a:ext cx="9606960" cy="490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109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1720D4-A324-0EF1-AAEB-44E4955C6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3B51DC-3338-FA85-9BBD-54DB7053C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A343EC-253D-818F-F6BF-E55939AA85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67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F775F5-CB36-D079-33D7-AC909C7CE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920BBAE-BBAF-C6AB-FED1-0303E9F8E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AF38AE-6C96-4C54-22DC-DE980B1C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3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6F2419-AACE-AD29-142C-268C6AD8E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FC4EB2-9C7D-5C83-B6B2-EEBF2CB10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52C354-1714-284E-836B-6330DD37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50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2025-09-20T13:24:37Z</dcterms:created>
  <dcterms:modified xsi:type="dcterms:W3CDTF">2025-09-21T04:40:14Z</dcterms:modified>
</cp:coreProperties>
</file>

<file path=docProps/thumbnail.jpeg>
</file>